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9"/>
  </p:notesMasterIdLst>
  <p:sldIdLst>
    <p:sldId id="308" r:id="rId2"/>
    <p:sldId id="307" r:id="rId3"/>
    <p:sldId id="325" r:id="rId4"/>
    <p:sldId id="258" r:id="rId5"/>
    <p:sldId id="265" r:id="rId6"/>
    <p:sldId id="309" r:id="rId7"/>
    <p:sldId id="310" r:id="rId8"/>
    <p:sldId id="311" r:id="rId9"/>
    <p:sldId id="323" r:id="rId10"/>
    <p:sldId id="312" r:id="rId11"/>
    <p:sldId id="313" r:id="rId12"/>
    <p:sldId id="322" r:id="rId13"/>
    <p:sldId id="317" r:id="rId14"/>
    <p:sldId id="318" r:id="rId15"/>
    <p:sldId id="319" r:id="rId16"/>
    <p:sldId id="320" r:id="rId17"/>
    <p:sldId id="324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64D53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EBC9AAFD-EB93-40FF-B096-62447B52B0BC}" type="datetimeFigureOut">
              <a:rPr lang="zh-CN" altLang="en-US" smtClean="0"/>
              <a:pPr/>
              <a:t>2022/3/13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CB135766-6C68-4F6D-ABDC-4D43E29219A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29490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8138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f6d133436f_0_26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f6d133436f_0_26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9291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6081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5196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7914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9" name="Google Shape;10959;g8a31450583_0_6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60" name="Google Shape;10960;g8a31450583_0_6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2113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1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E39DF-E666-46FA-9BD1-0AAEDC3BF9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004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02C3D-1704-4BD9-B1D9-AB0CD49EF8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450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38924-A18F-4649-AA7D-0EC0AC485B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051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>
            <a:off x="950967" y="73236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2598800" y="720000"/>
            <a:ext cx="69944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4066233" y="2899533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4" name="Google Shape;64;p13">
            <a:hlinkClick r:id="rId3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4066233" y="23776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5" name="Google Shape;65;p13">
            <a:hlinkClick r:id="rId3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2846247" y="2322069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4"/>
          </p:nvPr>
        </p:nvSpPr>
        <p:spPr>
          <a:xfrm>
            <a:off x="8374233" y="2899533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7" name="Google Shape;67;p13">
            <a:hlinkClick r:id="rId3" action="ppaction://hlinksldjump"/>
          </p:cNvPr>
          <p:cNvSpPr txBox="1">
            <a:spLocks noGrp="1"/>
          </p:cNvSpPr>
          <p:nvPr>
            <p:ph type="title" idx="5"/>
          </p:nvPr>
        </p:nvSpPr>
        <p:spPr>
          <a:xfrm>
            <a:off x="8374232" y="23776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8" name="Google Shape;68;p13">
            <a:hlinkClick r:id="rId3" action="ppaction://hlinksldjump"/>
          </p:cNvPr>
          <p:cNvSpPr txBox="1">
            <a:spLocks noGrp="1"/>
          </p:cNvSpPr>
          <p:nvPr>
            <p:ph type="title" idx="6" hasCustomPrompt="1"/>
          </p:nvPr>
        </p:nvSpPr>
        <p:spPr>
          <a:xfrm>
            <a:off x="7154229" y="2322069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7"/>
          </p:nvPr>
        </p:nvSpPr>
        <p:spPr>
          <a:xfrm>
            <a:off x="4066233" y="4491741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0" name="Google Shape;70;p13">
            <a:hlinkClick r:id="rId4" action="ppaction://hlinksldjump"/>
          </p:cNvPr>
          <p:cNvSpPr txBox="1">
            <a:spLocks noGrp="1"/>
          </p:cNvSpPr>
          <p:nvPr>
            <p:ph type="title" idx="8"/>
          </p:nvPr>
        </p:nvSpPr>
        <p:spPr>
          <a:xfrm>
            <a:off x="4066233" y="39698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1" name="Google Shape;71;p13">
            <a:hlinkClick r:id="rId4" action="ppaction://hlinksldjump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2846233" y="3914231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3"/>
          </p:nvPr>
        </p:nvSpPr>
        <p:spPr>
          <a:xfrm>
            <a:off x="8374233" y="4491741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3" name="Google Shape;73;p13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8374232" y="39698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4" name="Google Shape;74;p13">
            <a:hlinkClick r:id="" action="ppaction://noaction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7154229" y="3914300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24392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4"/>
          <p:cNvSpPr/>
          <p:nvPr/>
        </p:nvSpPr>
        <p:spPr>
          <a:xfrm>
            <a:off x="950967" y="73236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34"/>
          <p:cNvSpPr txBox="1">
            <a:spLocks noGrp="1"/>
          </p:cNvSpPr>
          <p:nvPr>
            <p:ph type="title"/>
          </p:nvPr>
        </p:nvSpPr>
        <p:spPr>
          <a:xfrm>
            <a:off x="3399200" y="2301051"/>
            <a:ext cx="5393600" cy="14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14" name="Google Shape;214;p34"/>
          <p:cNvSpPr txBox="1">
            <a:spLocks noGrp="1"/>
          </p:cNvSpPr>
          <p:nvPr>
            <p:ph type="subTitle" idx="1"/>
          </p:nvPr>
        </p:nvSpPr>
        <p:spPr>
          <a:xfrm>
            <a:off x="3399200" y="3810951"/>
            <a:ext cx="5393600" cy="7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288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5">
  <p:cSld name="One column 5">
    <p:bg>
      <p:bgPr>
        <a:solidFill>
          <a:schemeClr val="accent2"/>
        </a:solidFill>
        <a:effectLst/>
      </p:bgPr>
    </p:bg>
    <p:spTree>
      <p:nvGrpSpPr>
        <p:cNvPr id="1" name="Shape 6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28" name="Google Shape;6828;p30"/>
          <p:cNvGrpSpPr/>
          <p:nvPr/>
        </p:nvGrpSpPr>
        <p:grpSpPr>
          <a:xfrm>
            <a:off x="-817" y="44"/>
            <a:ext cx="12217279" cy="6883793"/>
            <a:chOff x="14670875" y="846675"/>
            <a:chExt cx="7166400" cy="3385250"/>
          </a:xfrm>
        </p:grpSpPr>
        <p:sp>
          <p:nvSpPr>
            <p:cNvPr id="6829" name="Google Shape;6829;p30"/>
            <p:cNvSpPr/>
            <p:nvPr/>
          </p:nvSpPr>
          <p:spPr>
            <a:xfrm>
              <a:off x="14670875" y="1183900"/>
              <a:ext cx="3582900" cy="3048025"/>
            </a:xfrm>
            <a:custGeom>
              <a:avLst/>
              <a:gdLst/>
              <a:ahLst/>
              <a:cxnLst/>
              <a:rect l="l" t="t" r="r" b="b"/>
              <a:pathLst>
                <a:path w="143316" h="121921" extrusionOk="0">
                  <a:moveTo>
                    <a:pt x="0" y="1"/>
                  </a:moveTo>
                  <a:lnTo>
                    <a:pt x="0" y="23539"/>
                  </a:lnTo>
                  <a:lnTo>
                    <a:pt x="143316" y="1219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0" name="Google Shape;6830;p30"/>
            <p:cNvSpPr/>
            <p:nvPr/>
          </p:nvSpPr>
          <p:spPr>
            <a:xfrm>
              <a:off x="14670875" y="3132050"/>
              <a:ext cx="3582900" cy="1099875"/>
            </a:xfrm>
            <a:custGeom>
              <a:avLst/>
              <a:gdLst/>
              <a:ahLst/>
              <a:cxnLst/>
              <a:rect l="l" t="t" r="r" b="b"/>
              <a:pathLst>
                <a:path w="143316" h="43995" extrusionOk="0">
                  <a:moveTo>
                    <a:pt x="0" y="1"/>
                  </a:moveTo>
                  <a:lnTo>
                    <a:pt x="0" y="15205"/>
                  </a:lnTo>
                  <a:lnTo>
                    <a:pt x="143316" y="4399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1" name="Google Shape;6831;p30"/>
            <p:cNvSpPr/>
            <p:nvPr/>
          </p:nvSpPr>
          <p:spPr>
            <a:xfrm>
              <a:off x="18253750" y="2724575"/>
              <a:ext cx="3583525" cy="1507350"/>
            </a:xfrm>
            <a:custGeom>
              <a:avLst/>
              <a:gdLst/>
              <a:ahLst/>
              <a:cxnLst/>
              <a:rect l="l" t="t" r="r" b="b"/>
              <a:pathLst>
                <a:path w="143341" h="60294" extrusionOk="0">
                  <a:moveTo>
                    <a:pt x="143340" y="0"/>
                  </a:moveTo>
                  <a:lnTo>
                    <a:pt x="1" y="60293"/>
                  </a:lnTo>
                  <a:lnTo>
                    <a:pt x="143340" y="1630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2" name="Google Shape;6832;p30"/>
            <p:cNvSpPr/>
            <p:nvPr/>
          </p:nvSpPr>
          <p:spPr>
            <a:xfrm>
              <a:off x="16185050" y="846675"/>
              <a:ext cx="2068725" cy="3385250"/>
            </a:xfrm>
            <a:custGeom>
              <a:avLst/>
              <a:gdLst/>
              <a:ahLst/>
              <a:cxnLst/>
              <a:rect l="l" t="t" r="r" b="b"/>
              <a:pathLst>
                <a:path w="82749" h="135410" extrusionOk="0">
                  <a:moveTo>
                    <a:pt x="0" y="0"/>
                  </a:moveTo>
                  <a:lnTo>
                    <a:pt x="82749" y="135409"/>
                  </a:lnTo>
                  <a:lnTo>
                    <a:pt x="18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3" name="Google Shape;6833;p30"/>
            <p:cNvSpPr/>
            <p:nvPr/>
          </p:nvSpPr>
          <p:spPr>
            <a:xfrm>
              <a:off x="17877225" y="846675"/>
              <a:ext cx="376550" cy="3385250"/>
            </a:xfrm>
            <a:custGeom>
              <a:avLst/>
              <a:gdLst/>
              <a:ahLst/>
              <a:cxnLst/>
              <a:rect l="l" t="t" r="r" b="b"/>
              <a:pathLst>
                <a:path w="15062" h="135410" extrusionOk="0">
                  <a:moveTo>
                    <a:pt x="0" y="0"/>
                  </a:moveTo>
                  <a:lnTo>
                    <a:pt x="15062" y="135409"/>
                  </a:lnTo>
                  <a:lnTo>
                    <a:pt x="150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4" name="Google Shape;6834;p30"/>
            <p:cNvSpPr/>
            <p:nvPr/>
          </p:nvSpPr>
          <p:spPr>
            <a:xfrm>
              <a:off x="18253750" y="846675"/>
              <a:ext cx="1595475" cy="3385250"/>
            </a:xfrm>
            <a:custGeom>
              <a:avLst/>
              <a:gdLst/>
              <a:ahLst/>
              <a:cxnLst/>
              <a:rect l="l" t="t" r="r" b="b"/>
              <a:pathLst>
                <a:path w="63819" h="135410" extrusionOk="0">
                  <a:moveTo>
                    <a:pt x="46566" y="0"/>
                  </a:moveTo>
                  <a:lnTo>
                    <a:pt x="1" y="135409"/>
                  </a:lnTo>
                  <a:lnTo>
                    <a:pt x="6381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5" name="Google Shape;6835;p30"/>
            <p:cNvSpPr/>
            <p:nvPr/>
          </p:nvSpPr>
          <p:spPr>
            <a:xfrm>
              <a:off x="18253750" y="846675"/>
              <a:ext cx="3583525" cy="3385250"/>
            </a:xfrm>
            <a:custGeom>
              <a:avLst/>
              <a:gdLst/>
              <a:ahLst/>
              <a:cxnLst/>
              <a:rect l="l" t="t" r="r" b="b"/>
              <a:pathLst>
                <a:path w="143341" h="135410" extrusionOk="0">
                  <a:moveTo>
                    <a:pt x="129053" y="0"/>
                  </a:moveTo>
                  <a:lnTo>
                    <a:pt x="1" y="135409"/>
                  </a:lnTo>
                  <a:lnTo>
                    <a:pt x="143340" y="1349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6" name="Google Shape;6836;p30"/>
            <p:cNvSpPr/>
            <p:nvPr/>
          </p:nvSpPr>
          <p:spPr>
            <a:xfrm>
              <a:off x="14670875" y="3876200"/>
              <a:ext cx="3582900" cy="355725"/>
            </a:xfrm>
            <a:custGeom>
              <a:avLst/>
              <a:gdLst/>
              <a:ahLst/>
              <a:cxnLst/>
              <a:rect l="l" t="t" r="r" b="b"/>
              <a:pathLst>
                <a:path w="143316" h="14229" extrusionOk="0">
                  <a:moveTo>
                    <a:pt x="0" y="1"/>
                  </a:moveTo>
                  <a:lnTo>
                    <a:pt x="0" y="14228"/>
                  </a:lnTo>
                  <a:lnTo>
                    <a:pt x="143316" y="142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7" name="Google Shape;6837;p30"/>
            <p:cNvSpPr/>
            <p:nvPr/>
          </p:nvSpPr>
          <p:spPr>
            <a:xfrm>
              <a:off x="14670875" y="2277200"/>
              <a:ext cx="3582900" cy="1954725"/>
            </a:xfrm>
            <a:custGeom>
              <a:avLst/>
              <a:gdLst/>
              <a:ahLst/>
              <a:cxnLst/>
              <a:rect l="l" t="t" r="r" b="b"/>
              <a:pathLst>
                <a:path w="143316" h="78189" extrusionOk="0">
                  <a:moveTo>
                    <a:pt x="0" y="0"/>
                  </a:moveTo>
                  <a:lnTo>
                    <a:pt x="0" y="17895"/>
                  </a:lnTo>
                  <a:lnTo>
                    <a:pt x="143316" y="78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8" name="Google Shape;6838;p30"/>
            <p:cNvSpPr/>
            <p:nvPr/>
          </p:nvSpPr>
          <p:spPr>
            <a:xfrm>
              <a:off x="15027450" y="846675"/>
              <a:ext cx="3226325" cy="3385250"/>
            </a:xfrm>
            <a:custGeom>
              <a:avLst/>
              <a:gdLst/>
              <a:ahLst/>
              <a:cxnLst/>
              <a:rect l="l" t="t" r="r" b="b"/>
              <a:pathLst>
                <a:path w="129053" h="135410" extrusionOk="0">
                  <a:moveTo>
                    <a:pt x="1" y="0"/>
                  </a:moveTo>
                  <a:lnTo>
                    <a:pt x="129053" y="135409"/>
                  </a:lnTo>
                  <a:lnTo>
                    <a:pt x="129053" y="135409"/>
                  </a:lnTo>
                  <a:lnTo>
                    <a:pt x="2492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9" name="Google Shape;6839;p30"/>
            <p:cNvSpPr/>
            <p:nvPr/>
          </p:nvSpPr>
          <p:spPr>
            <a:xfrm>
              <a:off x="17089625" y="846675"/>
              <a:ext cx="1164150" cy="3385250"/>
            </a:xfrm>
            <a:custGeom>
              <a:avLst/>
              <a:gdLst/>
              <a:ahLst/>
              <a:cxnLst/>
              <a:rect l="l" t="t" r="r" b="b"/>
              <a:pathLst>
                <a:path w="46566" h="135410" extrusionOk="0">
                  <a:moveTo>
                    <a:pt x="0" y="0"/>
                  </a:moveTo>
                  <a:lnTo>
                    <a:pt x="46566" y="135409"/>
                  </a:lnTo>
                  <a:lnTo>
                    <a:pt x="160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0" name="Google Shape;6840;p30"/>
            <p:cNvSpPr/>
            <p:nvPr/>
          </p:nvSpPr>
          <p:spPr>
            <a:xfrm>
              <a:off x="18253750" y="846675"/>
              <a:ext cx="761725" cy="3385250"/>
            </a:xfrm>
            <a:custGeom>
              <a:avLst/>
              <a:gdLst/>
              <a:ahLst/>
              <a:cxnLst/>
              <a:rect l="l" t="t" r="r" b="b"/>
              <a:pathLst>
                <a:path w="30469" h="135410" extrusionOk="0">
                  <a:moveTo>
                    <a:pt x="15062" y="0"/>
                  </a:moveTo>
                  <a:lnTo>
                    <a:pt x="1" y="13540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1" name="Google Shape;6841;p30"/>
            <p:cNvSpPr/>
            <p:nvPr/>
          </p:nvSpPr>
          <p:spPr>
            <a:xfrm>
              <a:off x="18253750" y="846675"/>
              <a:ext cx="2603325" cy="3385250"/>
            </a:xfrm>
            <a:custGeom>
              <a:avLst/>
              <a:gdLst/>
              <a:ahLst/>
              <a:cxnLst/>
              <a:rect l="l" t="t" r="r" b="b"/>
              <a:pathLst>
                <a:path w="104133" h="135410" extrusionOk="0">
                  <a:moveTo>
                    <a:pt x="82749" y="0"/>
                  </a:moveTo>
                  <a:lnTo>
                    <a:pt x="1" y="135409"/>
                  </a:lnTo>
                  <a:lnTo>
                    <a:pt x="1041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2" name="Google Shape;6842;p30"/>
            <p:cNvSpPr/>
            <p:nvPr/>
          </p:nvSpPr>
          <p:spPr>
            <a:xfrm>
              <a:off x="18253750" y="1772375"/>
              <a:ext cx="3583525" cy="2459550"/>
            </a:xfrm>
            <a:custGeom>
              <a:avLst/>
              <a:gdLst/>
              <a:ahLst/>
              <a:cxnLst/>
              <a:rect l="l" t="t" r="r" b="b"/>
              <a:pathLst>
                <a:path w="143341" h="98382" extrusionOk="0">
                  <a:moveTo>
                    <a:pt x="143340" y="0"/>
                  </a:moveTo>
                  <a:lnTo>
                    <a:pt x="1" y="98381"/>
                  </a:lnTo>
                  <a:lnTo>
                    <a:pt x="143340" y="20193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3" name="Google Shape;6843;p30"/>
            <p:cNvSpPr/>
            <p:nvPr/>
          </p:nvSpPr>
          <p:spPr>
            <a:xfrm>
              <a:off x="18253750" y="3512175"/>
              <a:ext cx="3583525" cy="719750"/>
            </a:xfrm>
            <a:custGeom>
              <a:avLst/>
              <a:gdLst/>
              <a:ahLst/>
              <a:cxnLst/>
              <a:rect l="l" t="t" r="r" b="b"/>
              <a:pathLst>
                <a:path w="143341" h="28790" extrusionOk="0">
                  <a:moveTo>
                    <a:pt x="143340" y="0"/>
                  </a:moveTo>
                  <a:lnTo>
                    <a:pt x="1" y="28789"/>
                  </a:lnTo>
                  <a:lnTo>
                    <a:pt x="143340" y="14562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44" name="Google Shape;6844;p30"/>
          <p:cNvSpPr txBox="1">
            <a:spLocks noGrp="1"/>
          </p:cNvSpPr>
          <p:nvPr>
            <p:ph type="title"/>
          </p:nvPr>
        </p:nvSpPr>
        <p:spPr>
          <a:xfrm>
            <a:off x="6604000" y="720000"/>
            <a:ext cx="4617600" cy="9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45" name="Google Shape;6845;p30"/>
          <p:cNvSpPr txBox="1">
            <a:spLocks noGrp="1"/>
          </p:cNvSpPr>
          <p:nvPr>
            <p:ph type="subTitle" idx="1"/>
          </p:nvPr>
        </p:nvSpPr>
        <p:spPr>
          <a:xfrm>
            <a:off x="7539867" y="2781300"/>
            <a:ext cx="3695600" cy="18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095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F2824-0C74-4FF7-8D65-64E16E006D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606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054BA-CCB7-4C02-A7DC-2D4D49B4E6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04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0A77F-5EB2-42D3-9FFE-C03F9615F5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447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2DF8A-5284-4AFB-A7FC-BB0350AB8C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73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99BDD-7AE0-43E1-9D1A-9FB94CE5FC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1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D2D43-FB57-40F8-9680-3F8003DF05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290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FC75D-8A6B-462D-93E1-C811417D91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56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5CD6A-1AB8-4B1B-AD05-E80F8D4332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95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4CC3C60-8F72-42DC-A12C-FC6FAC637D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15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7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7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7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233566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1626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>
            <a:extLst>
              <a:ext uri="{FF2B5EF4-FFF2-40B4-BE49-F238E27FC236}">
                <a16:creationId xmlns="" xmlns:a16="http://schemas.microsoft.com/office/drawing/2014/main" id="{9D7AC04E-4AFD-4268-B610-4D899AE68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6610" y="1107592"/>
            <a:ext cx="26130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28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ine 12">
            <a:extLst>
              <a:ext uri="{FF2B5EF4-FFF2-40B4-BE49-F238E27FC236}">
                <a16:creationId xmlns="" xmlns:a16="http://schemas.microsoft.com/office/drawing/2014/main" id="{46B6139E-9F77-4676-9ABD-97BD8037D167}"/>
              </a:ext>
            </a:extLst>
          </p:cNvPr>
          <p:cNvSpPr>
            <a:spLocks noChangeShapeType="1"/>
          </p:cNvSpPr>
          <p:nvPr/>
        </p:nvSpPr>
        <p:spPr bwMode="auto">
          <a:xfrm>
            <a:off x="3793435" y="2007704"/>
            <a:ext cx="0" cy="83820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3">
            <a:extLst>
              <a:ext uri="{FF2B5EF4-FFF2-40B4-BE49-F238E27FC236}">
                <a16:creationId xmlns="" xmlns:a16="http://schemas.microsoft.com/office/drawing/2014/main" id="{77696BCA-5250-4B10-8BEE-78D4EB1FE17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93435" y="2388704"/>
            <a:ext cx="1828800" cy="0"/>
          </a:xfrm>
          <a:prstGeom prst="line">
            <a:avLst/>
          </a:prstGeom>
          <a:noFill/>
          <a:ln w="1905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14">
            <a:extLst>
              <a:ext uri="{FF2B5EF4-FFF2-40B4-BE49-F238E27FC236}">
                <a16:creationId xmlns="" xmlns:a16="http://schemas.microsoft.com/office/drawing/2014/main" id="{146548C0-6252-46F5-9C44-9B22482C4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6835" y="1945792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Text Box 15">
            <a:extLst>
              <a:ext uri="{FF2B5EF4-FFF2-40B4-BE49-F238E27FC236}">
                <a16:creationId xmlns="" xmlns:a16="http://schemas.microsoft.com/office/drawing/2014/main" id="{331FF59D-BD9A-4E70-8371-5D9E7DEF9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3435" y="2388704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0" name="Text Box 16">
            <a:extLst>
              <a:ext uri="{FF2B5EF4-FFF2-40B4-BE49-F238E27FC236}">
                <a16:creationId xmlns="" xmlns:a16="http://schemas.microsoft.com/office/drawing/2014/main" id="{8CDD3385-BFC7-4855-B1D1-8FD72C261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035" y="2326792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1" name="Text Box 17">
            <a:extLst>
              <a:ext uri="{FF2B5EF4-FFF2-40B4-BE49-F238E27FC236}">
                <a16:creationId xmlns="" xmlns:a16="http://schemas.microsoft.com/office/drawing/2014/main" id="{B9EA1EB7-7D0F-4F6A-BB65-732943E2F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7560" y="2648261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2" name="Text Box 18">
            <a:extLst>
              <a:ext uri="{FF2B5EF4-FFF2-40B4-BE49-F238E27FC236}">
                <a16:creationId xmlns="" xmlns:a16="http://schemas.microsoft.com/office/drawing/2014/main" id="{25FB72A7-0D80-4765-B58B-2CBD72910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0835" y="2021992"/>
            <a:ext cx="2514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35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Line 19">
            <a:extLst>
              <a:ext uri="{FF2B5EF4-FFF2-40B4-BE49-F238E27FC236}">
                <a16:creationId xmlns="" xmlns:a16="http://schemas.microsoft.com/office/drawing/2014/main" id="{575F73D1-C08B-476D-8A3F-A45F17EEDED5}"/>
              </a:ext>
            </a:extLst>
          </p:cNvPr>
          <p:cNvSpPr>
            <a:spLocks noChangeShapeType="1"/>
          </p:cNvSpPr>
          <p:nvPr/>
        </p:nvSpPr>
        <p:spPr bwMode="auto">
          <a:xfrm>
            <a:off x="8289235" y="2007704"/>
            <a:ext cx="0" cy="68580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21">
            <a:extLst>
              <a:ext uri="{FF2B5EF4-FFF2-40B4-BE49-F238E27FC236}">
                <a16:creationId xmlns="" xmlns:a16="http://schemas.microsoft.com/office/drawing/2014/main" id="{BDD65FEF-CF24-428D-94D1-FF07E17BBCD6}"/>
              </a:ext>
            </a:extLst>
          </p:cNvPr>
          <p:cNvSpPr>
            <a:spLocks noChangeShapeType="1"/>
          </p:cNvSpPr>
          <p:nvPr/>
        </p:nvSpPr>
        <p:spPr bwMode="auto">
          <a:xfrm>
            <a:off x="8289235" y="2312504"/>
            <a:ext cx="0" cy="83820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22">
            <a:extLst>
              <a:ext uri="{FF2B5EF4-FFF2-40B4-BE49-F238E27FC236}">
                <a16:creationId xmlns="" xmlns:a16="http://schemas.microsoft.com/office/drawing/2014/main" id="{6C5B25A1-6CEF-4588-9935-0F1F76BB22EB}"/>
              </a:ext>
            </a:extLst>
          </p:cNvPr>
          <p:cNvSpPr>
            <a:spLocks noChangeShapeType="1"/>
          </p:cNvSpPr>
          <p:nvPr/>
        </p:nvSpPr>
        <p:spPr bwMode="auto">
          <a:xfrm>
            <a:off x="8289235" y="2464904"/>
            <a:ext cx="1905000" cy="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23">
            <a:extLst>
              <a:ext uri="{FF2B5EF4-FFF2-40B4-BE49-F238E27FC236}">
                <a16:creationId xmlns="" xmlns:a16="http://schemas.microsoft.com/office/drawing/2014/main" id="{0A30897A-09D7-4F02-ABBB-20464FEFF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4035" y="2007704"/>
            <a:ext cx="361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7" name="Text Box 24">
            <a:extLst>
              <a:ext uri="{FF2B5EF4-FFF2-40B4-BE49-F238E27FC236}">
                <a16:creationId xmlns="" xmlns:a16="http://schemas.microsoft.com/office/drawing/2014/main" id="{556EFE33-E014-4679-B670-E688CCCF6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2098" y="2414104"/>
            <a:ext cx="4143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8" name="Text Box 25">
            <a:extLst>
              <a:ext uri="{FF2B5EF4-FFF2-40B4-BE49-F238E27FC236}">
                <a16:creationId xmlns="" xmlns:a16="http://schemas.microsoft.com/office/drawing/2014/main" id="{C2FF1A94-1799-4789-A434-5B6081517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7548" y="2326792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9" name="Text Box 26">
            <a:extLst>
              <a:ext uri="{FF2B5EF4-FFF2-40B4-BE49-F238E27FC236}">
                <a16:creationId xmlns="" xmlns:a16="http://schemas.microsoft.com/office/drawing/2014/main" id="{97BB4749-E450-4B65-8C62-384AB2C0D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0372" y="2711666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0" name="Text Box 27">
            <a:extLst>
              <a:ext uri="{FF2B5EF4-FFF2-40B4-BE49-F238E27FC236}">
                <a16:creationId xmlns="" xmlns:a16="http://schemas.microsoft.com/office/drawing/2014/main" id="{0AA3DB32-08BF-4A9C-B913-9F54ACEF6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4876" y="4039152"/>
            <a:ext cx="2971801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10 giờ 48 phút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" name="Line 28">
            <a:extLst>
              <a:ext uri="{FF2B5EF4-FFF2-40B4-BE49-F238E27FC236}">
                <a16:creationId xmlns="" xmlns:a16="http://schemas.microsoft.com/office/drawing/2014/main" id="{D5C463DC-3D2D-40F3-A826-DA8ABA8A544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02339" y="4026452"/>
            <a:ext cx="0" cy="83820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9">
            <a:extLst>
              <a:ext uri="{FF2B5EF4-FFF2-40B4-BE49-F238E27FC236}">
                <a16:creationId xmlns="" xmlns:a16="http://schemas.microsoft.com/office/drawing/2014/main" id="{1A2F3AB8-4393-40B1-AC76-6546141E7E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02339" y="4483652"/>
            <a:ext cx="1905000" cy="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30">
            <a:extLst>
              <a:ext uri="{FF2B5EF4-FFF2-40B4-BE49-F238E27FC236}">
                <a16:creationId xmlns="" xmlns:a16="http://schemas.microsoft.com/office/drawing/2014/main" id="{46F55A18-B283-48D9-8E68-845A27E67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6064" y="4040740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4" name="Text Box 31">
            <a:extLst>
              <a:ext uri="{FF2B5EF4-FFF2-40B4-BE49-F238E27FC236}">
                <a16:creationId xmlns="" xmlns:a16="http://schemas.microsoft.com/office/drawing/2014/main" id="{84895DA6-DE08-477E-9F4B-2F78F1F3E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0139" y="4470952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1giờ</a:t>
            </a:r>
          </a:p>
        </p:txBody>
      </p:sp>
      <p:sp>
        <p:nvSpPr>
          <p:cNvPr id="25" name="Line 33">
            <a:extLst>
              <a:ext uri="{FF2B5EF4-FFF2-40B4-BE49-F238E27FC236}">
                <a16:creationId xmlns="" xmlns:a16="http://schemas.microsoft.com/office/drawing/2014/main" id="{943BCF2D-6BD7-4825-BD2D-5FA0B6E49A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98139" y="4559852"/>
            <a:ext cx="1905000" cy="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34">
            <a:extLst>
              <a:ext uri="{FF2B5EF4-FFF2-40B4-BE49-F238E27FC236}">
                <a16:creationId xmlns="" xmlns:a16="http://schemas.microsoft.com/office/drawing/2014/main" id="{BF9A92D9-6D5A-4925-9259-C85FD174345F}"/>
              </a:ext>
            </a:extLst>
          </p:cNvPr>
          <p:cNvSpPr>
            <a:spLocks noChangeShapeType="1"/>
          </p:cNvSpPr>
          <p:nvPr/>
        </p:nvSpPr>
        <p:spPr bwMode="auto">
          <a:xfrm>
            <a:off x="1516339" y="5017052"/>
            <a:ext cx="2133600" cy="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 Box 35">
            <a:extLst>
              <a:ext uri="{FF2B5EF4-FFF2-40B4-BE49-F238E27FC236}">
                <a16:creationId xmlns="" xmlns:a16="http://schemas.microsoft.com/office/drawing/2014/main" id="{BA94A0AF-4447-4813-AC97-EF8932CB8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339" y="4955140"/>
            <a:ext cx="1752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 phút</a:t>
            </a:r>
          </a:p>
        </p:txBody>
      </p:sp>
      <p:sp>
        <p:nvSpPr>
          <p:cNvPr id="28" name="Text Box 36">
            <a:extLst>
              <a:ext uri="{FF2B5EF4-FFF2-40B4-BE49-F238E27FC236}">
                <a16:creationId xmlns="" xmlns:a16="http://schemas.microsoft.com/office/drawing/2014/main" id="{3AFAE1C6-C9A3-46F5-B9D4-8968CE16F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9789" y="5336140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 Box 37">
            <a:extLst>
              <a:ext uri="{FF2B5EF4-FFF2-40B4-BE49-F238E27FC236}">
                <a16:creationId xmlns="" xmlns:a16="http://schemas.microsoft.com/office/drawing/2014/main" id="{D8C918A9-D92B-4ECB-866D-BB58BF725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6789" y="5717140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1" name="Text Box 38">
            <a:extLst>
              <a:ext uri="{FF2B5EF4-FFF2-40B4-BE49-F238E27FC236}">
                <a16:creationId xmlns="" xmlns:a16="http://schemas.microsoft.com/office/drawing/2014/main" id="{5ADD8543-A5E7-4AF4-BFE7-A660A4B36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5202" y="4483652"/>
            <a:ext cx="4905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2" name="Text Box 39">
            <a:extLst>
              <a:ext uri="{FF2B5EF4-FFF2-40B4-BE49-F238E27FC236}">
                <a16:creationId xmlns="" xmlns:a16="http://schemas.microsoft.com/office/drawing/2014/main" id="{286E34A1-4FE0-4C4F-A893-CE51F3DF2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7927" y="4040740"/>
            <a:ext cx="1905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18,6 phút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3" name="Line 40">
            <a:extLst>
              <a:ext uri="{FF2B5EF4-FFF2-40B4-BE49-F238E27FC236}">
                <a16:creationId xmlns="" xmlns:a16="http://schemas.microsoft.com/office/drawing/2014/main" id="{C4A0C808-02A1-4A5C-86EF-9D6148B6EA6C}"/>
              </a:ext>
            </a:extLst>
          </p:cNvPr>
          <p:cNvSpPr>
            <a:spLocks noChangeShapeType="1"/>
          </p:cNvSpPr>
          <p:nvPr/>
        </p:nvSpPr>
        <p:spPr bwMode="auto">
          <a:xfrm>
            <a:off x="8298139" y="4178852"/>
            <a:ext cx="0" cy="83820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Text Box 41">
            <a:extLst>
              <a:ext uri="{FF2B5EF4-FFF2-40B4-BE49-F238E27FC236}">
                <a16:creationId xmlns="" xmlns:a16="http://schemas.microsoft.com/office/drawing/2014/main" id="{C203CE59-37F3-43A4-91E6-8B7757057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2814" y="4040740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5" name="Text Box 42">
            <a:extLst>
              <a:ext uri="{FF2B5EF4-FFF2-40B4-BE49-F238E27FC236}">
                <a16:creationId xmlns="" xmlns:a16="http://schemas.microsoft.com/office/drawing/2014/main" id="{74E2A3C2-22EF-4B75-BADA-77CD1AAEA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4139" y="4483652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</a:p>
        </p:txBody>
      </p:sp>
      <p:sp>
        <p:nvSpPr>
          <p:cNvPr id="36" name="Text Box 43">
            <a:extLst>
              <a:ext uri="{FF2B5EF4-FFF2-40B4-BE49-F238E27FC236}">
                <a16:creationId xmlns="" xmlns:a16="http://schemas.microsoft.com/office/drawing/2014/main" id="{117F96E4-F3D9-4186-AD28-71A7F1992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902" y="4802740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7" name="Text Box 44">
            <a:extLst>
              <a:ext uri="{FF2B5EF4-FFF2-40B4-BE49-F238E27FC236}">
                <a16:creationId xmlns="" xmlns:a16="http://schemas.microsoft.com/office/drawing/2014/main" id="{F84D3C6A-A6AD-4C7D-B1FC-510378456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0527" y="4497940"/>
            <a:ext cx="6334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8" name="Text Box 8">
            <a:extLst>
              <a:ext uri="{FF2B5EF4-FFF2-40B4-BE49-F238E27FC236}">
                <a16:creationId xmlns="" xmlns:a16="http://schemas.microsoft.com/office/drawing/2014/main" id="{A8884AC8-9844-4DCA-816B-B4FFA5C9A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8739" y="1463193"/>
            <a:ext cx="3581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24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4</a:t>
            </a:r>
          </a:p>
        </p:txBody>
      </p:sp>
      <p:sp>
        <p:nvSpPr>
          <p:cNvPr id="39" name="Text Box 9">
            <a:extLst>
              <a:ext uri="{FF2B5EF4-FFF2-40B4-BE49-F238E27FC236}">
                <a16:creationId xmlns="" xmlns:a16="http://schemas.microsoft.com/office/drawing/2014/main" id="{0B71B5C9-E6BB-45EF-8B78-E334D923C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1835" y="1550504"/>
            <a:ext cx="3733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b) 35 giờ 40 phút  : 5</a:t>
            </a:r>
          </a:p>
        </p:txBody>
      </p:sp>
      <p:sp>
        <p:nvSpPr>
          <p:cNvPr id="40" name="Text Box 11">
            <a:extLst>
              <a:ext uri="{FF2B5EF4-FFF2-40B4-BE49-F238E27FC236}">
                <a16:creationId xmlns="" xmlns:a16="http://schemas.microsoft.com/office/drawing/2014/main" id="{96585158-7188-41EB-90B1-D1927A685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8739" y="3493052"/>
            <a:ext cx="3581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c) 10 giờ 48 phút  : 9</a:t>
            </a:r>
          </a:p>
        </p:txBody>
      </p:sp>
      <p:sp>
        <p:nvSpPr>
          <p:cNvPr id="41" name="Text Box 10">
            <a:extLst>
              <a:ext uri="{FF2B5EF4-FFF2-40B4-BE49-F238E27FC236}">
                <a16:creationId xmlns="" xmlns:a16="http://schemas.microsoft.com/office/drawing/2014/main" id="{A4D6EA2B-3723-41E4-BC75-BCE045246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6939" y="3493052"/>
            <a:ext cx="3581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d) 18,6 phút  : 6</a:t>
            </a:r>
          </a:p>
        </p:txBody>
      </p:sp>
      <p:sp>
        <p:nvSpPr>
          <p:cNvPr id="43" name="Rectangle 47">
            <a:extLst>
              <a:ext uri="{FF2B5EF4-FFF2-40B4-BE49-F238E27FC236}">
                <a16:creationId xmlns="" xmlns:a16="http://schemas.microsoft.com/office/drawing/2014/main" id="{709E25FF-C133-47FB-A3E5-E6A434ECA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0535" y="2401404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44" name="Rectangle 49">
            <a:extLst>
              <a:ext uri="{FF2B5EF4-FFF2-40B4-BE49-F238E27FC236}">
                <a16:creationId xmlns="" xmlns:a16="http://schemas.microsoft.com/office/drawing/2014/main" id="{DCFA23CB-4DF3-48D7-816C-FBE5569D6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2635" y="2377592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</a:rPr>
              <a:t>giây</a:t>
            </a:r>
          </a:p>
        </p:txBody>
      </p:sp>
      <p:sp>
        <p:nvSpPr>
          <p:cNvPr id="45" name="Text Box 24">
            <a:extLst>
              <a:ext uri="{FF2B5EF4-FFF2-40B4-BE49-F238E27FC236}">
                <a16:creationId xmlns="" xmlns:a16="http://schemas.microsoft.com/office/drawing/2014/main" id="{5B9E2B6C-BEE6-43E9-9A1A-EE7158314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0698" y="2388704"/>
            <a:ext cx="7191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</a:p>
        </p:txBody>
      </p:sp>
      <p:sp>
        <p:nvSpPr>
          <p:cNvPr id="46" name="Text Box 24">
            <a:extLst>
              <a:ext uri="{FF2B5EF4-FFF2-40B4-BE49-F238E27FC236}">
                <a16:creationId xmlns="" xmlns:a16="http://schemas.microsoft.com/office/drawing/2014/main" id="{4BCF0C04-A4AA-4424-9B03-8649D7320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4098" y="2414104"/>
            <a:ext cx="7191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7" name="Text Box 24">
            <a:extLst>
              <a:ext uri="{FF2B5EF4-FFF2-40B4-BE49-F238E27FC236}">
                <a16:creationId xmlns="" xmlns:a16="http://schemas.microsoft.com/office/drawing/2014/main" id="{6F69E71B-0315-4CCA-A778-22336905C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3335" y="2388704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</a:p>
        </p:txBody>
      </p:sp>
      <p:sp>
        <p:nvSpPr>
          <p:cNvPr id="48" name="Text Box 38">
            <a:extLst>
              <a:ext uri="{FF2B5EF4-FFF2-40B4-BE49-F238E27FC236}">
                <a16:creationId xmlns="" xmlns:a16="http://schemas.microsoft.com/office/drawing/2014/main" id="{5CECF57E-7860-4D1F-B766-A3695F215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802" y="4458252"/>
            <a:ext cx="7953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</a:p>
        </p:txBody>
      </p:sp>
      <p:sp>
        <p:nvSpPr>
          <p:cNvPr id="49" name="Text Box 38">
            <a:extLst>
              <a:ext uri="{FF2B5EF4-FFF2-40B4-BE49-F238E27FC236}">
                <a16:creationId xmlns="" xmlns:a16="http://schemas.microsoft.com/office/drawing/2014/main" id="{CD12D225-088F-414F-ABCE-0B1A95B5C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7202" y="4483652"/>
            <a:ext cx="4905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0" name="Text Box 38">
            <a:extLst>
              <a:ext uri="{FF2B5EF4-FFF2-40B4-BE49-F238E27FC236}">
                <a16:creationId xmlns="" xmlns:a16="http://schemas.microsoft.com/office/drawing/2014/main" id="{ACD60DFE-E619-4CB8-87B5-12F27D611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2139" y="4483652"/>
            <a:ext cx="4905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1" name="Text Box 38">
            <a:extLst>
              <a:ext uri="{FF2B5EF4-FFF2-40B4-BE49-F238E27FC236}">
                <a16:creationId xmlns="" xmlns:a16="http://schemas.microsoft.com/office/drawing/2014/main" id="{382FD417-1525-4468-A419-23DECEE10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1539" y="4483652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</a:p>
        </p:txBody>
      </p:sp>
      <p:sp>
        <p:nvSpPr>
          <p:cNvPr id="52" name="Text Box 38">
            <a:extLst>
              <a:ext uri="{FF2B5EF4-FFF2-40B4-BE49-F238E27FC236}">
                <a16:creationId xmlns="" xmlns:a16="http://schemas.microsoft.com/office/drawing/2014/main" id="{177BC2C6-D0EB-4B98-8869-CBC6E803C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6739" y="4483652"/>
            <a:ext cx="5667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53" name="Text Box 41">
            <a:extLst>
              <a:ext uri="{FF2B5EF4-FFF2-40B4-BE49-F238E27FC236}">
                <a16:creationId xmlns="" xmlns:a16="http://schemas.microsoft.com/office/drawing/2014/main" id="{5022023A-2728-4A1B-A1DD-18DD4E820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2939" y="4497940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4" name="Text Box 41">
            <a:extLst>
              <a:ext uri="{FF2B5EF4-FFF2-40B4-BE49-F238E27FC236}">
                <a16:creationId xmlns="" xmlns:a16="http://schemas.microsoft.com/office/drawing/2014/main" id="{7951653D-AEEB-4E75-BEC7-9DCFF3AA4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1539" y="4497940"/>
            <a:ext cx="1219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</a:p>
        </p:txBody>
      </p:sp>
      <p:sp>
        <p:nvSpPr>
          <p:cNvPr id="55" name="Text Box 31">
            <a:extLst>
              <a:ext uri="{FF2B5EF4-FFF2-40B4-BE49-F238E27FC236}">
                <a16:creationId xmlns="" xmlns:a16="http://schemas.microsoft.com/office/drawing/2014/main" id="{830D5171-D7C5-4A36-92F7-CEC4E283B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2139" y="4496352"/>
            <a:ext cx="251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60 phút</a:t>
            </a:r>
          </a:p>
        </p:txBody>
      </p:sp>
      <p:sp>
        <p:nvSpPr>
          <p:cNvPr id="56" name="Text Box 36">
            <a:extLst>
              <a:ext uri="{FF2B5EF4-FFF2-40B4-BE49-F238E27FC236}">
                <a16:creationId xmlns="" xmlns:a16="http://schemas.microsoft.com/office/drawing/2014/main" id="{C3696B20-AC4C-4B54-8E07-538284DF6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8539" y="5347252"/>
            <a:ext cx="33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7" name="Text Box 42">
            <a:extLst>
              <a:ext uri="{FF2B5EF4-FFF2-40B4-BE49-F238E27FC236}">
                <a16:creationId xmlns="" xmlns:a16="http://schemas.microsoft.com/office/drawing/2014/main" id="{C4F8B859-B14C-44C6-A362-84E47F618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2264" y="4483652"/>
            <a:ext cx="828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" name="Text Box 11">
            <a:extLst>
              <a:ext uri="{FF2B5EF4-FFF2-40B4-BE49-F238E27FC236}">
                <a16:creationId xmlns="" xmlns:a16="http://schemas.microsoft.com/office/drawing/2014/main" id="{C1858A19-BE3F-4CFC-BD20-A648D26A7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2147" y="1914042"/>
            <a:ext cx="5029201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8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15">
            <a:extLst>
              <a:ext uri="{FF2B5EF4-FFF2-40B4-BE49-F238E27FC236}">
                <a16:creationId xmlns="" xmlns:a16="http://schemas.microsoft.com/office/drawing/2014/main" id="{A17099F0-4DCF-43A4-86FB-E0D1D4A07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2035" y="2388704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8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 Box 16">
            <a:extLst>
              <a:ext uri="{FF2B5EF4-FFF2-40B4-BE49-F238E27FC236}">
                <a16:creationId xmlns="" xmlns:a16="http://schemas.microsoft.com/office/drawing/2014/main" id="{C231E821-A10A-4172-8829-DF7C92175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8723" y="2280620"/>
            <a:ext cx="13477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sz="28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 Box 25">
            <a:extLst>
              <a:ext uri="{FF2B5EF4-FFF2-40B4-BE49-F238E27FC236}">
                <a16:creationId xmlns="" xmlns:a16="http://schemas.microsoft.com/office/drawing/2014/main" id="{CF9B9DE8-B630-424C-AFB0-8B256950E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2551" y="2378379"/>
            <a:ext cx="13281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8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39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  <p:bldP spid="16" grpId="0"/>
      <p:bldP spid="17" grpId="0"/>
      <p:bldP spid="18" grpId="0"/>
      <p:bldP spid="19" grpId="0"/>
      <p:bldP spid="20" grpId="0"/>
      <p:bldP spid="23" grpId="0"/>
      <p:bldP spid="24" grpId="0"/>
      <p:bldP spid="27" grpId="0"/>
      <p:bldP spid="28" grpId="0"/>
      <p:bldP spid="30" grpId="0"/>
      <p:bldP spid="31" grpId="0"/>
      <p:bldP spid="32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3" grpId="0"/>
      <p:bldP spid="44" grpId="0"/>
      <p:bldP spid="45" grpId="0"/>
      <p:bldP spid="46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42" grpId="0"/>
      <p:bldP spid="58" grpId="0"/>
      <p:bldP spid="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E969167-B6BC-4240-92EF-33E6D37AE937}"/>
              </a:ext>
            </a:extLst>
          </p:cNvPr>
          <p:cNvSpPr txBox="1"/>
          <p:nvPr/>
        </p:nvSpPr>
        <p:spPr>
          <a:xfrm>
            <a:off x="944880" y="711815"/>
            <a:ext cx="10972800" cy="1953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trung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bao nhiêu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gian?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2E2EB90-DFE5-40DF-B945-19FF7B3586E7}"/>
              </a:ext>
            </a:extLst>
          </p:cNvPr>
          <p:cNvSpPr txBox="1"/>
          <p:nvPr/>
        </p:nvSpPr>
        <p:spPr>
          <a:xfrm>
            <a:off x="944880" y="2483942"/>
            <a:ext cx="9707880" cy="3892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7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4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vi-VN" sz="28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Trung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gian:</a:t>
            </a:r>
          </a:p>
          <a:p>
            <a:pPr algn="ctr">
              <a:lnSpc>
                <a:spcPct val="150000"/>
              </a:lnSpc>
            </a:pP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 3 = 1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vi-VN" sz="28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1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vi-VN" sz="28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21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4">
            <a:extLst>
              <a:ext uri="{FF2B5EF4-FFF2-40B4-BE49-F238E27FC236}">
                <a16:creationId xmlns="" xmlns:a16="http://schemas.microsoft.com/office/drawing/2014/main" id="{29BDA51D-3F1F-42EC-BE3A-BCE9E3B88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58" name="WordArt 6">
            <a:extLst>
              <a:ext uri="{FF2B5EF4-FFF2-40B4-BE49-F238E27FC236}">
                <a16:creationId xmlns="" xmlns:a16="http://schemas.microsoft.com/office/drawing/2014/main" id="{4CBA0E7D-89F1-442E-A675-1D8FF8C588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0" y="152401"/>
            <a:ext cx="3409950" cy="771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vi-VN" sz="5400" b="1" kern="10" spc="-54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339933"/>
                </a:solidFill>
                <a:effectLst>
                  <a:outerShdw sy="50000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</a:t>
            </a:r>
            <a:endParaRPr lang="en-US" sz="5400" b="1" kern="10" spc="-54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339933"/>
              </a:solidFill>
              <a:effectLst>
                <a:outerShdw sy="50000" rotWithShape="0">
                  <a:srgbClr val="80808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2">
            <a:extLst>
              <a:ext uri="{FF2B5EF4-FFF2-40B4-BE49-F238E27FC236}">
                <a16:creationId xmlns="" xmlns:a16="http://schemas.microsoft.com/office/drawing/2014/main" id="{CAC8A508-D674-4414-A61C-A0559C65D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878" y="705575"/>
            <a:ext cx="10739562" cy="1443038"/>
          </a:xfrm>
          <a:prstGeom prst="rect">
            <a:avLst/>
          </a:prstGeom>
          <a:pattFill prst="pct25">
            <a:fgClr>
              <a:srgbClr val="FF0066"/>
            </a:fgClr>
            <a:bgClr>
              <a:schemeClr val="bg1"/>
            </a:bgClr>
          </a:patt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4800" b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Câu1:</a:t>
            </a:r>
            <a:r>
              <a:rPr lang="en-US" altLang="en-US" sz="4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4000" dirty="0"/>
              <a:t> </a:t>
            </a:r>
            <a:endParaRPr lang="en-US" altLang="en-US" sz="4000" b="1" i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           9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15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: 3 = ?</a:t>
            </a:r>
          </a:p>
        </p:txBody>
      </p:sp>
      <p:pic>
        <p:nvPicPr>
          <p:cNvPr id="30" name="Picture 3">
            <a:extLst>
              <a:ext uri="{FF2B5EF4-FFF2-40B4-BE49-F238E27FC236}">
                <a16:creationId xmlns="" xmlns:a16="http://schemas.microsoft.com/office/drawing/2014/main" id="{364AFB94-DC5A-491C-AB98-2BA06912FE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28" y="2603432"/>
            <a:ext cx="80962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>
            <a:extLst>
              <a:ext uri="{FF2B5EF4-FFF2-40B4-BE49-F238E27FC236}">
                <a16:creationId xmlns="" xmlns:a16="http://schemas.microsoft.com/office/drawing/2014/main" id="{47376486-1F40-402C-B65A-7ECE4D53A0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28" y="339876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AutoShape 5">
            <a:extLst>
              <a:ext uri="{FF2B5EF4-FFF2-40B4-BE49-F238E27FC236}">
                <a16:creationId xmlns="" xmlns:a16="http://schemas.microsoft.com/office/drawing/2014/main" id="{9B240CF0-E190-4022-AA2A-E8569723C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7516" y="2246244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05</a:t>
            </a:r>
          </a:p>
        </p:txBody>
      </p:sp>
      <p:sp>
        <p:nvSpPr>
          <p:cNvPr id="49" name="AutoShape 6">
            <a:extLst>
              <a:ext uri="{FF2B5EF4-FFF2-40B4-BE49-F238E27FC236}">
                <a16:creationId xmlns="" xmlns:a16="http://schemas.microsoft.com/office/drawing/2014/main" id="{A5983FED-36DD-49BA-BE3E-A7AE03B07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2753" y="2246244"/>
            <a:ext cx="1376363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rgbClr val="0033CC"/>
                </a:solidFill>
                <a:latin typeface="Times New Roman" panose="02020603050405020304" pitchFamily="18" charset="0"/>
              </a:rPr>
              <a:t>04</a:t>
            </a:r>
          </a:p>
        </p:txBody>
      </p:sp>
      <p:sp>
        <p:nvSpPr>
          <p:cNvPr id="50" name="AutoShape 7">
            <a:extLst>
              <a:ext uri="{FF2B5EF4-FFF2-40B4-BE49-F238E27FC236}">
                <a16:creationId xmlns="" xmlns:a16="http://schemas.microsoft.com/office/drawing/2014/main" id="{93D6E86D-04C4-4686-815B-50C28C33B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7516" y="2271644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03</a:t>
            </a:r>
          </a:p>
        </p:txBody>
      </p:sp>
      <p:sp>
        <p:nvSpPr>
          <p:cNvPr id="51" name="AutoShape 8">
            <a:extLst>
              <a:ext uri="{FF2B5EF4-FFF2-40B4-BE49-F238E27FC236}">
                <a16:creationId xmlns="" xmlns:a16="http://schemas.microsoft.com/office/drawing/2014/main" id="{AA8ED1AC-7B50-4616-9448-8C154D615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7516" y="2271644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02</a:t>
            </a:r>
          </a:p>
        </p:txBody>
      </p:sp>
      <p:sp>
        <p:nvSpPr>
          <p:cNvPr id="52" name="AutoShape 9">
            <a:extLst>
              <a:ext uri="{FF2B5EF4-FFF2-40B4-BE49-F238E27FC236}">
                <a16:creationId xmlns="" xmlns:a16="http://schemas.microsoft.com/office/drawing/2014/main" id="{488C38E8-11CC-4B52-B059-D36DE3403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2753" y="2271644"/>
            <a:ext cx="1376363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01</a:t>
            </a:r>
          </a:p>
        </p:txBody>
      </p:sp>
      <p:sp>
        <p:nvSpPr>
          <p:cNvPr id="53" name="AutoShape 10">
            <a:extLst>
              <a:ext uri="{FF2B5EF4-FFF2-40B4-BE49-F238E27FC236}">
                <a16:creationId xmlns="" xmlns:a16="http://schemas.microsoft.com/office/drawing/2014/main" id="{DFE7E81D-73EA-4F8C-9B79-3297B524F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2278" y="2246244"/>
            <a:ext cx="1376363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2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Hết giờ</a:t>
            </a:r>
          </a:p>
        </p:txBody>
      </p:sp>
      <p:pic>
        <p:nvPicPr>
          <p:cNvPr id="54" name="Picture 11">
            <a:extLst>
              <a:ext uri="{FF2B5EF4-FFF2-40B4-BE49-F238E27FC236}">
                <a16:creationId xmlns="" xmlns:a16="http://schemas.microsoft.com/office/drawing/2014/main" id="{71C426DF-BEBC-443E-AD4D-3D32046796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28" y="4363969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2">
            <a:extLst>
              <a:ext uri="{FF2B5EF4-FFF2-40B4-BE49-F238E27FC236}">
                <a16:creationId xmlns="" xmlns:a16="http://schemas.microsoft.com/office/drawing/2014/main" id="{1F51966F-46AF-4FA2-BE88-691BD9790D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78" y="5241857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 Box 13">
            <a:extLst>
              <a:ext uri="{FF2B5EF4-FFF2-40B4-BE49-F238E27FC236}">
                <a16:creationId xmlns="" xmlns:a16="http://schemas.microsoft.com/office/drawing/2014/main" id="{E89D3188-3AC9-4C78-8272-2883F3167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7403" y="2789169"/>
            <a:ext cx="674052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15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4800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57" name="Text Box 14">
            <a:extLst>
              <a:ext uri="{FF2B5EF4-FFF2-40B4-BE49-F238E27FC236}">
                <a16:creationId xmlns="" xmlns:a16="http://schemas.microsoft.com/office/drawing/2014/main" id="{166EF39D-3177-48C9-B097-C4B66FFC6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6278" y="3694044"/>
            <a:ext cx="5334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 dirty="0">
                <a:solidFill>
                  <a:srgbClr val="0000FF"/>
                </a:solidFill>
              </a:rPr>
              <a:t> 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8" name="Text Box 15">
            <a:extLst>
              <a:ext uri="{FF2B5EF4-FFF2-40B4-BE49-F238E27FC236}">
                <a16:creationId xmlns="" xmlns:a16="http://schemas.microsoft.com/office/drawing/2014/main" id="{EBD7864C-FD3D-4371-A1CD-392B57F6D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0078" y="4463982"/>
            <a:ext cx="51816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 dirty="0">
                <a:solidFill>
                  <a:srgbClr val="0000FF"/>
                </a:solidFill>
              </a:rPr>
              <a:t> 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20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4800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59" name="Text Box 16">
            <a:extLst>
              <a:ext uri="{FF2B5EF4-FFF2-40B4-BE49-F238E27FC236}">
                <a16:creationId xmlns="" xmlns:a16="http://schemas.microsoft.com/office/drawing/2014/main" id="{0D060147-0C06-468C-92A1-890636A81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6278" y="5294244"/>
            <a:ext cx="552608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</a:rPr>
              <a:t>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3 giờ 5 phút</a:t>
            </a:r>
          </a:p>
        </p:txBody>
      </p:sp>
      <p:sp>
        <p:nvSpPr>
          <p:cNvPr id="60" name="AutoShape 17">
            <a:extLst>
              <a:ext uri="{FF2B5EF4-FFF2-40B4-BE49-F238E27FC236}">
                <a16:creationId xmlns="" xmlns:a16="http://schemas.microsoft.com/office/drawing/2014/main" id="{B88F2328-0F95-4019-8EF0-1B9CF1982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278" y="5218044"/>
            <a:ext cx="6813550" cy="9144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09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  <p:bldP spid="56" grpId="0"/>
      <p:bldP spid="57" grpId="0"/>
      <p:bldP spid="58" grpId="0"/>
      <p:bldP spid="5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>
            <a:extLst>
              <a:ext uri="{FF2B5EF4-FFF2-40B4-BE49-F238E27FC236}">
                <a16:creationId xmlns="" xmlns:a16="http://schemas.microsoft.com/office/drawing/2014/main" id="{13BC1C65-95FB-41C4-A27E-E474D5DA65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2525713"/>
            <a:ext cx="80962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>
            <a:extLst>
              <a:ext uri="{FF2B5EF4-FFF2-40B4-BE49-F238E27FC236}">
                <a16:creationId xmlns="" xmlns:a16="http://schemas.microsoft.com/office/drawing/2014/main" id="{DF5ABA9C-6879-481B-AE50-90C51E5740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344487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AutoShape 4">
            <a:extLst>
              <a:ext uri="{FF2B5EF4-FFF2-40B4-BE49-F238E27FC236}">
                <a16:creationId xmlns="" xmlns:a16="http://schemas.microsoft.com/office/drawing/2014/main" id="{15984FA7-71FC-4611-BE98-E63B36825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2438" y="2514600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05</a:t>
            </a:r>
          </a:p>
        </p:txBody>
      </p:sp>
      <p:sp>
        <p:nvSpPr>
          <p:cNvPr id="32" name="AutoShape 5">
            <a:extLst>
              <a:ext uri="{FF2B5EF4-FFF2-40B4-BE49-F238E27FC236}">
                <a16:creationId xmlns="" xmlns:a16="http://schemas.microsoft.com/office/drawing/2014/main" id="{A90B3C4C-0A53-4350-8E02-2C4F90CE5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7675" y="2514600"/>
            <a:ext cx="1376363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rgbClr val="0033CC"/>
                </a:solidFill>
                <a:latin typeface="Times New Roman" panose="02020603050405020304" pitchFamily="18" charset="0"/>
              </a:rPr>
              <a:t>04</a:t>
            </a:r>
          </a:p>
        </p:txBody>
      </p:sp>
      <p:sp>
        <p:nvSpPr>
          <p:cNvPr id="33" name="AutoShape 6">
            <a:extLst>
              <a:ext uri="{FF2B5EF4-FFF2-40B4-BE49-F238E27FC236}">
                <a16:creationId xmlns="" xmlns:a16="http://schemas.microsoft.com/office/drawing/2014/main" id="{AD247382-3292-4B91-B27A-FDD3FFD2B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2438" y="2540000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03</a:t>
            </a:r>
          </a:p>
        </p:txBody>
      </p:sp>
      <p:sp>
        <p:nvSpPr>
          <p:cNvPr id="34" name="AutoShape 7">
            <a:extLst>
              <a:ext uri="{FF2B5EF4-FFF2-40B4-BE49-F238E27FC236}">
                <a16:creationId xmlns="" xmlns:a16="http://schemas.microsoft.com/office/drawing/2014/main" id="{F636AE56-A44F-42CA-90AC-025D2C546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2438" y="2540000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02</a:t>
            </a:r>
          </a:p>
        </p:txBody>
      </p:sp>
      <p:sp>
        <p:nvSpPr>
          <p:cNvPr id="35" name="AutoShape 8">
            <a:extLst>
              <a:ext uri="{FF2B5EF4-FFF2-40B4-BE49-F238E27FC236}">
                <a16:creationId xmlns="" xmlns:a16="http://schemas.microsoft.com/office/drawing/2014/main" id="{0B7A2F88-9063-4850-8480-D5ACB6940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7675" y="2540000"/>
            <a:ext cx="1376363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01</a:t>
            </a:r>
          </a:p>
        </p:txBody>
      </p:sp>
      <p:sp>
        <p:nvSpPr>
          <p:cNvPr id="36" name="AutoShape 9">
            <a:extLst>
              <a:ext uri="{FF2B5EF4-FFF2-40B4-BE49-F238E27FC236}">
                <a16:creationId xmlns="" xmlns:a16="http://schemas.microsoft.com/office/drawing/2014/main" id="{ACBF2720-4524-4A87-AB76-7E33299A3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2438" y="2540000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2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Hết giờ</a:t>
            </a:r>
          </a:p>
        </p:txBody>
      </p:sp>
      <p:pic>
        <p:nvPicPr>
          <p:cNvPr id="37" name="Picture 10">
            <a:extLst>
              <a:ext uri="{FF2B5EF4-FFF2-40B4-BE49-F238E27FC236}">
                <a16:creationId xmlns="" xmlns:a16="http://schemas.microsoft.com/office/drawing/2014/main" id="{1003919C-FFC5-45BF-B12E-1D4D0F387AB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4572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 Box 11">
            <a:extLst>
              <a:ext uri="{FF2B5EF4-FFF2-40B4-BE49-F238E27FC236}">
                <a16:creationId xmlns="" xmlns:a16="http://schemas.microsoft.com/office/drawing/2014/main" id="{C12CC284-8706-4312-A7BD-8D75D30DC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922338"/>
            <a:ext cx="10560685" cy="1565275"/>
          </a:xfrm>
          <a:prstGeom prst="rect">
            <a:avLst/>
          </a:prstGeom>
          <a:pattFill prst="pct25">
            <a:fgClr>
              <a:srgbClr val="FF0066"/>
            </a:fgClr>
            <a:bgClr>
              <a:schemeClr val="bg1"/>
            </a:bgClr>
          </a:patt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800" b="1" u="sng">
                <a:solidFill>
                  <a:schemeClr val="hlink"/>
                </a:solidFill>
                <a:latin typeface="Times New Roman" panose="02020603050405020304" pitchFamily="18" charset="0"/>
              </a:rPr>
              <a:t>Câu 2:</a:t>
            </a:r>
            <a:r>
              <a:rPr lang="en-US" altLang="en-US" sz="4800" b="1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Kết quả của phép tính:</a:t>
            </a:r>
            <a:r>
              <a:rPr lang="en-US" altLang="en-US" sz="4800">
                <a:latin typeface="Times New Roman" panose="02020603050405020304" pitchFamily="18" charset="0"/>
              </a:rPr>
              <a:t> </a:t>
            </a:r>
            <a:endParaRPr lang="en-US" altLang="en-US" sz="4800" b="1">
              <a:solidFill>
                <a:srgbClr val="660066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4800" b="1">
                <a:solidFill>
                  <a:schemeClr val="hlink"/>
                </a:solidFill>
                <a:latin typeface="Times New Roman" panose="02020603050405020304" pitchFamily="18" charset="0"/>
              </a:rPr>
              <a:t>               2 giờ 30 phút : 2 = ?</a:t>
            </a:r>
          </a:p>
        </p:txBody>
      </p:sp>
      <p:sp>
        <p:nvSpPr>
          <p:cNvPr id="39" name="Text Box 12">
            <a:extLst>
              <a:ext uri="{FF2B5EF4-FFF2-40B4-BE49-F238E27FC236}">
                <a16:creationId xmlns="" xmlns:a16="http://schemas.microsoft.com/office/drawing/2014/main" id="{6C916898-C666-4806-861A-2645B24CB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743200"/>
            <a:ext cx="674052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1 </a:t>
            </a:r>
            <a:r>
              <a:rPr lang="en-US" altLang="en-US" sz="4800" b="1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48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  30 </a:t>
            </a:r>
            <a:r>
              <a:rPr lang="en-US" altLang="en-US" sz="4800" b="1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phút</a:t>
            </a:r>
            <a:endParaRPr lang="en-US" altLang="en-US" sz="4800" b="1" dirty="0">
              <a:solidFill>
                <a:srgbClr val="66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" name="Text Box 13">
            <a:extLst>
              <a:ext uri="{FF2B5EF4-FFF2-40B4-BE49-F238E27FC236}">
                <a16:creationId xmlns="" xmlns:a16="http://schemas.microsoft.com/office/drawing/2014/main" id="{1AC094CF-2E7D-434A-9C50-993754D8C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621088"/>
            <a:ext cx="53340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660066"/>
                </a:solidFill>
              </a:rPr>
              <a:t> </a:t>
            </a:r>
            <a:r>
              <a:rPr lang="en-US" altLang="en-US" sz="4800" b="1">
                <a:solidFill>
                  <a:srgbClr val="660066"/>
                </a:solidFill>
                <a:latin typeface="Times New Roman" panose="02020603050405020304" pitchFamily="18" charset="0"/>
              </a:rPr>
              <a:t>1 giờ  15 phút</a:t>
            </a:r>
          </a:p>
        </p:txBody>
      </p:sp>
      <p:sp>
        <p:nvSpPr>
          <p:cNvPr id="41" name="Text Box 14">
            <a:extLst>
              <a:ext uri="{FF2B5EF4-FFF2-40B4-BE49-F238E27FC236}">
                <a16:creationId xmlns="" xmlns:a16="http://schemas.microsoft.com/office/drawing/2014/main" id="{8AB008E5-7CB4-428D-B8EF-67D3F5F79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572000"/>
            <a:ext cx="7239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660066"/>
                </a:solidFill>
              </a:rPr>
              <a:t>  </a:t>
            </a:r>
            <a:r>
              <a:rPr lang="en-US" altLang="en-US" sz="4800" b="1">
                <a:solidFill>
                  <a:srgbClr val="660066"/>
                </a:solidFill>
                <a:latin typeface="Times New Roman" panose="02020603050405020304" pitchFamily="18" charset="0"/>
              </a:rPr>
              <a:t>1 giờ 10 phút</a:t>
            </a:r>
          </a:p>
        </p:txBody>
      </p:sp>
      <p:sp>
        <p:nvSpPr>
          <p:cNvPr id="42" name="AutoShape 15">
            <a:extLst>
              <a:ext uri="{FF2B5EF4-FFF2-40B4-BE49-F238E27FC236}">
                <a16:creationId xmlns="" xmlns:a16="http://schemas.microsoft.com/office/drawing/2014/main" id="{D32A80CB-76DD-4BE5-B1DC-C27ADE3B0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581400"/>
            <a:ext cx="5400675" cy="9144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4" name="Picture 21">
            <a:extLst>
              <a:ext uri="{FF2B5EF4-FFF2-40B4-BE49-F238E27FC236}">
                <a16:creationId xmlns="" xmlns:a16="http://schemas.microsoft.com/office/drawing/2014/main" id="{5233813E-0E58-41FC-981F-B0AA2091BC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486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 Box 22">
            <a:extLst>
              <a:ext uri="{FF2B5EF4-FFF2-40B4-BE49-F238E27FC236}">
                <a16:creationId xmlns="" xmlns:a16="http://schemas.microsoft.com/office/drawing/2014/main" id="{C98B707C-0CE3-4177-B9DA-567EEFAF8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410200"/>
            <a:ext cx="5257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</a:rPr>
              <a:t> </a:t>
            </a:r>
            <a:r>
              <a:rPr lang="en-US" altLang="en-US" sz="4800" b="1">
                <a:solidFill>
                  <a:srgbClr val="660066"/>
                </a:solidFill>
                <a:latin typeface="Times New Roman" panose="02020603050405020304" pitchFamily="18" charset="0"/>
              </a:rPr>
              <a:t>1 giờ 20 phút</a:t>
            </a:r>
          </a:p>
        </p:txBody>
      </p:sp>
    </p:spTree>
    <p:extLst>
      <p:ext uri="{BB962C8B-B14F-4D97-AF65-F5344CB8AC3E}">
        <p14:creationId xmlns:p14="http://schemas.microsoft.com/office/powerpoint/2010/main" val="190967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8" grpId="0" animBg="1"/>
      <p:bldP spid="39" grpId="0"/>
      <p:bldP spid="40" grpId="0"/>
      <p:bldP spid="41" grpId="0"/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>
            <a:extLst>
              <a:ext uri="{FF2B5EF4-FFF2-40B4-BE49-F238E27FC236}">
                <a16:creationId xmlns="" xmlns:a16="http://schemas.microsoft.com/office/drawing/2014/main" id="{4EB00785-E30C-4E3D-B2C0-8F5533208A9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440" y="2643188"/>
            <a:ext cx="80962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>
            <a:extLst>
              <a:ext uri="{FF2B5EF4-FFF2-40B4-BE49-F238E27FC236}">
                <a16:creationId xmlns="" xmlns:a16="http://schemas.microsoft.com/office/drawing/2014/main" id="{6E9EE980-8B51-4BC1-B805-CBA29CFA133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40" y="361791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AutoShape 4">
            <a:extLst>
              <a:ext uri="{FF2B5EF4-FFF2-40B4-BE49-F238E27FC236}">
                <a16:creationId xmlns="" xmlns:a16="http://schemas.microsoft.com/office/drawing/2014/main" id="{A1D27F35-75B9-481B-AFCD-8CB9030DF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3878" y="2286000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05</a:t>
            </a:r>
          </a:p>
        </p:txBody>
      </p:sp>
      <p:sp>
        <p:nvSpPr>
          <p:cNvPr id="31" name="AutoShape 5">
            <a:extLst>
              <a:ext uri="{FF2B5EF4-FFF2-40B4-BE49-F238E27FC236}">
                <a16:creationId xmlns="" xmlns:a16="http://schemas.microsoft.com/office/drawing/2014/main" id="{96DE5F15-291C-438D-946F-8020038EB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9115" y="2286000"/>
            <a:ext cx="1376363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rgbClr val="0033CC"/>
                </a:solidFill>
                <a:latin typeface="Times New Roman" panose="02020603050405020304" pitchFamily="18" charset="0"/>
              </a:rPr>
              <a:t>04</a:t>
            </a:r>
          </a:p>
        </p:txBody>
      </p:sp>
      <p:sp>
        <p:nvSpPr>
          <p:cNvPr id="32" name="AutoShape 6">
            <a:extLst>
              <a:ext uri="{FF2B5EF4-FFF2-40B4-BE49-F238E27FC236}">
                <a16:creationId xmlns="" xmlns:a16="http://schemas.microsoft.com/office/drawing/2014/main" id="{7F816927-A11A-4AF0-8CB1-0FC11A227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3878" y="2311400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03</a:t>
            </a:r>
          </a:p>
        </p:txBody>
      </p:sp>
      <p:sp>
        <p:nvSpPr>
          <p:cNvPr id="33" name="AutoShape 7">
            <a:extLst>
              <a:ext uri="{FF2B5EF4-FFF2-40B4-BE49-F238E27FC236}">
                <a16:creationId xmlns="" xmlns:a16="http://schemas.microsoft.com/office/drawing/2014/main" id="{68BF2370-32FE-44A0-8F54-A0078D130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3878" y="2311400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02</a:t>
            </a:r>
          </a:p>
        </p:txBody>
      </p:sp>
      <p:sp>
        <p:nvSpPr>
          <p:cNvPr id="34" name="AutoShape 8">
            <a:extLst>
              <a:ext uri="{FF2B5EF4-FFF2-40B4-BE49-F238E27FC236}">
                <a16:creationId xmlns="" xmlns:a16="http://schemas.microsoft.com/office/drawing/2014/main" id="{78479090-6087-451A-BABD-72904A39C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9115" y="2311400"/>
            <a:ext cx="1376363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01</a:t>
            </a:r>
          </a:p>
        </p:txBody>
      </p:sp>
      <p:sp>
        <p:nvSpPr>
          <p:cNvPr id="35" name="AutoShape 9">
            <a:extLst>
              <a:ext uri="{FF2B5EF4-FFF2-40B4-BE49-F238E27FC236}">
                <a16:creationId xmlns="" xmlns:a16="http://schemas.microsoft.com/office/drawing/2014/main" id="{F6ED2D9F-194A-4EBF-BC5D-A21272AA6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3878" y="2311400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2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Hết giờ</a:t>
            </a:r>
          </a:p>
        </p:txBody>
      </p:sp>
      <p:pic>
        <p:nvPicPr>
          <p:cNvPr id="36" name="Picture 10">
            <a:extLst>
              <a:ext uri="{FF2B5EF4-FFF2-40B4-BE49-F238E27FC236}">
                <a16:creationId xmlns="" xmlns:a16="http://schemas.microsoft.com/office/drawing/2014/main" id="{32DC119B-5A48-4C8C-9ED1-0A2C615697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40" y="4724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1">
            <a:extLst>
              <a:ext uri="{FF2B5EF4-FFF2-40B4-BE49-F238E27FC236}">
                <a16:creationId xmlns="" xmlns:a16="http://schemas.microsoft.com/office/drawing/2014/main" id="{DD628C2D-8BB0-4A66-9478-8AD6EFFAAF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440" y="56388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 Box 12">
            <a:extLst>
              <a:ext uri="{FF2B5EF4-FFF2-40B4-BE49-F238E27FC236}">
                <a16:creationId xmlns="" xmlns:a16="http://schemas.microsoft.com/office/drawing/2014/main" id="{BC7D56D1-5158-4CC5-8700-5501B163C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314" y="860425"/>
            <a:ext cx="10606405" cy="15557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4800" b="1" u="sng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800" b="1" u="sng" dirty="0">
                <a:solidFill>
                  <a:schemeClr val="hlink"/>
                </a:solidFill>
                <a:latin typeface="Times New Roman" panose="02020603050405020304" pitchFamily="18" charset="0"/>
              </a:rPr>
              <a:t> 3:</a:t>
            </a:r>
            <a:r>
              <a:rPr lang="en-US" altLang="en-US" sz="4800" b="1" dirty="0">
                <a:solidFill>
                  <a:srgbClr val="00FFCC"/>
                </a:solidFill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</a:p>
          <a:p>
            <a:pPr algn="ctr" eaLnBrk="1" hangingPunct="1"/>
            <a:r>
              <a:rPr lang="en-US" altLang="en-US" sz="4800" b="1" dirty="0">
                <a:solidFill>
                  <a:srgbClr val="0000FF"/>
                </a:solidFill>
              </a:rPr>
              <a:t>           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15,5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: 5 = ?</a:t>
            </a:r>
            <a:endParaRPr lang="en-US" altLang="en-US" sz="4800" dirty="0">
              <a:latin typeface="Times New Roman" panose="02020603050405020304" pitchFamily="18" charset="0"/>
            </a:endParaRPr>
          </a:p>
        </p:txBody>
      </p:sp>
      <p:sp>
        <p:nvSpPr>
          <p:cNvPr id="39" name="Text Box 13">
            <a:extLst>
              <a:ext uri="{FF2B5EF4-FFF2-40B4-BE49-F238E27FC236}">
                <a16:creationId xmlns="" xmlns:a16="http://schemas.microsoft.com/office/drawing/2014/main" id="{8713619C-9934-4442-A364-D033241FE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240" y="2833688"/>
            <a:ext cx="56388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3,1 giờ</a:t>
            </a:r>
          </a:p>
        </p:txBody>
      </p:sp>
      <p:sp>
        <p:nvSpPr>
          <p:cNvPr id="40" name="Text Box 14">
            <a:extLst>
              <a:ext uri="{FF2B5EF4-FFF2-40B4-BE49-F238E27FC236}">
                <a16:creationId xmlns="" xmlns:a16="http://schemas.microsoft.com/office/drawing/2014/main" id="{A860A225-35B3-490E-B212-D7C086FAE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0841" y="3835400"/>
            <a:ext cx="7086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800" b="1" dirty="0">
                <a:solidFill>
                  <a:srgbClr val="0000FF"/>
                </a:solidFill>
              </a:rPr>
              <a:t> 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31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giờ</a:t>
            </a:r>
            <a:endParaRPr lang="en-US" altLang="en-US" sz="4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" name="Text Box 15">
            <a:extLst>
              <a:ext uri="{FF2B5EF4-FFF2-40B4-BE49-F238E27FC236}">
                <a16:creationId xmlns="" xmlns:a16="http://schemas.microsoft.com/office/drawing/2014/main" id="{BDA373F2-3F4A-428A-822B-E7B1DBDC9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240" y="4800600"/>
            <a:ext cx="802798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</a:rPr>
              <a:t> 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0,31 giờ</a:t>
            </a:r>
          </a:p>
        </p:txBody>
      </p:sp>
      <p:sp>
        <p:nvSpPr>
          <p:cNvPr id="42" name="Text Box 16">
            <a:extLst>
              <a:ext uri="{FF2B5EF4-FFF2-40B4-BE49-F238E27FC236}">
                <a16:creationId xmlns="" xmlns:a16="http://schemas.microsoft.com/office/drawing/2014/main" id="{79EB3936-B3AF-40A0-B8AE-268388AEE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5765" y="5638800"/>
            <a:ext cx="802798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</a:rPr>
              <a:t>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3 giờ 1 phút</a:t>
            </a:r>
          </a:p>
        </p:txBody>
      </p:sp>
      <p:sp>
        <p:nvSpPr>
          <p:cNvPr id="43" name="AutoShape 17">
            <a:extLst>
              <a:ext uri="{FF2B5EF4-FFF2-40B4-BE49-F238E27FC236}">
                <a16:creationId xmlns="" xmlns:a16="http://schemas.microsoft.com/office/drawing/2014/main" id="{85540692-258C-4463-A7DD-7675330F3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7528" y="2773363"/>
            <a:ext cx="5181600" cy="9144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0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8" grpId="0" animBg="1"/>
      <p:bldP spid="39" grpId="0"/>
      <p:bldP spid="40" grpId="0"/>
      <p:bldP spid="41" grpId="0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>
            <a:extLst>
              <a:ext uri="{FF2B5EF4-FFF2-40B4-BE49-F238E27FC236}">
                <a16:creationId xmlns="" xmlns:a16="http://schemas.microsoft.com/office/drawing/2014/main" id="{DFAEE26F-967C-4EF6-AD1E-6D48A4CDA9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280" y="2377440"/>
            <a:ext cx="89223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>
            <a:extLst>
              <a:ext uri="{FF2B5EF4-FFF2-40B4-BE49-F238E27FC236}">
                <a16:creationId xmlns="" xmlns:a16="http://schemas.microsoft.com/office/drawing/2014/main" id="{A423D7BB-AAA7-47C7-A4D8-B737278742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080" y="3368040"/>
            <a:ext cx="10077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AutoShape 4">
            <a:extLst>
              <a:ext uri="{FF2B5EF4-FFF2-40B4-BE49-F238E27FC236}">
                <a16:creationId xmlns="" xmlns:a16="http://schemas.microsoft.com/office/drawing/2014/main" id="{275FCF9F-9C20-4366-825C-8734145ED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6717" y="2555240"/>
            <a:ext cx="1516799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05</a:t>
            </a:r>
          </a:p>
        </p:txBody>
      </p:sp>
      <p:sp>
        <p:nvSpPr>
          <p:cNvPr id="31" name="AutoShape 5">
            <a:extLst>
              <a:ext uri="{FF2B5EF4-FFF2-40B4-BE49-F238E27FC236}">
                <a16:creationId xmlns="" xmlns:a16="http://schemas.microsoft.com/office/drawing/2014/main" id="{6A5A3BC5-2B1D-4D85-BCEF-DAF9153FD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1955" y="2529840"/>
            <a:ext cx="1516800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rgbClr val="0033CC"/>
                </a:solidFill>
                <a:latin typeface="Times New Roman" panose="02020603050405020304" pitchFamily="18" charset="0"/>
              </a:rPr>
              <a:t>04</a:t>
            </a:r>
          </a:p>
        </p:txBody>
      </p:sp>
      <p:sp>
        <p:nvSpPr>
          <p:cNvPr id="32" name="AutoShape 6">
            <a:extLst>
              <a:ext uri="{FF2B5EF4-FFF2-40B4-BE49-F238E27FC236}">
                <a16:creationId xmlns="" xmlns:a16="http://schemas.microsoft.com/office/drawing/2014/main" id="{BDE42040-E362-48BC-9453-CE1FF7690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6717" y="2606040"/>
            <a:ext cx="1516799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03</a:t>
            </a:r>
          </a:p>
        </p:txBody>
      </p:sp>
      <p:sp>
        <p:nvSpPr>
          <p:cNvPr id="33" name="AutoShape 7">
            <a:extLst>
              <a:ext uri="{FF2B5EF4-FFF2-40B4-BE49-F238E27FC236}">
                <a16:creationId xmlns="" xmlns:a16="http://schemas.microsoft.com/office/drawing/2014/main" id="{FC701DBC-28BA-4169-AB03-27AC008F8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6717" y="2606040"/>
            <a:ext cx="1516799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02</a:t>
            </a:r>
          </a:p>
        </p:txBody>
      </p:sp>
      <p:sp>
        <p:nvSpPr>
          <p:cNvPr id="34" name="AutoShape 8">
            <a:extLst>
              <a:ext uri="{FF2B5EF4-FFF2-40B4-BE49-F238E27FC236}">
                <a16:creationId xmlns="" xmlns:a16="http://schemas.microsoft.com/office/drawing/2014/main" id="{F56C2DCE-2157-41EF-81BA-B6F365441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1955" y="2529840"/>
            <a:ext cx="1516800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01</a:t>
            </a:r>
          </a:p>
        </p:txBody>
      </p:sp>
      <p:sp>
        <p:nvSpPr>
          <p:cNvPr id="35" name="AutoShape 9">
            <a:extLst>
              <a:ext uri="{FF2B5EF4-FFF2-40B4-BE49-F238E27FC236}">
                <a16:creationId xmlns="" xmlns:a16="http://schemas.microsoft.com/office/drawing/2014/main" id="{36C978FD-D55D-4EBF-9BC9-B28A0CAEA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6717" y="2555240"/>
            <a:ext cx="1516799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2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Hết giờ</a:t>
            </a:r>
          </a:p>
        </p:txBody>
      </p:sp>
      <p:pic>
        <p:nvPicPr>
          <p:cNvPr id="36" name="Picture 10">
            <a:extLst>
              <a:ext uri="{FF2B5EF4-FFF2-40B4-BE49-F238E27FC236}">
                <a16:creationId xmlns="" xmlns:a16="http://schemas.microsoft.com/office/drawing/2014/main" id="{BA25F728-7A24-48F9-8C85-149692C8BD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080" y="4511040"/>
            <a:ext cx="8397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1">
            <a:extLst>
              <a:ext uri="{FF2B5EF4-FFF2-40B4-BE49-F238E27FC236}">
                <a16:creationId xmlns="" xmlns:a16="http://schemas.microsoft.com/office/drawing/2014/main" id="{E9C38CAF-FA26-44A0-97CD-63C1C112F8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080" y="5501640"/>
            <a:ext cx="8397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 Box 12">
            <a:extLst>
              <a:ext uri="{FF2B5EF4-FFF2-40B4-BE49-F238E27FC236}">
                <a16:creationId xmlns="" xmlns:a16="http://schemas.microsoft.com/office/drawing/2014/main" id="{26832DDC-AE2E-43DE-8AC1-9ECE132CA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154" y="799465"/>
            <a:ext cx="10408286" cy="15557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800" b="1" u="sng">
                <a:solidFill>
                  <a:schemeClr val="hlink"/>
                </a:solidFill>
                <a:latin typeface="Times New Roman" panose="02020603050405020304" pitchFamily="18" charset="0"/>
              </a:rPr>
              <a:t>Câu 4:</a:t>
            </a:r>
            <a:r>
              <a:rPr lang="en-US" altLang="en-US" sz="4800" b="1">
                <a:solidFill>
                  <a:srgbClr val="00FF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Kết quả của phép tính </a:t>
            </a:r>
          </a:p>
          <a:p>
            <a:pPr eaLnBrk="1" hangingPunct="1"/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12,4 giây : 2 = ?</a:t>
            </a:r>
            <a:endParaRPr lang="en-US" altLang="en-US" sz="4800" b="1">
              <a:latin typeface="Times New Roman" panose="02020603050405020304" pitchFamily="18" charset="0"/>
            </a:endParaRPr>
          </a:p>
        </p:txBody>
      </p:sp>
      <p:sp>
        <p:nvSpPr>
          <p:cNvPr id="39" name="Text Box 13">
            <a:extLst>
              <a:ext uri="{FF2B5EF4-FFF2-40B4-BE49-F238E27FC236}">
                <a16:creationId xmlns="" xmlns:a16="http://schemas.microsoft.com/office/drawing/2014/main" id="{F84931EF-EE5D-4EE5-A268-440F66077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6079" y="2544128"/>
            <a:ext cx="6214153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</a:rPr>
              <a:t>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6,2 giây</a:t>
            </a:r>
          </a:p>
        </p:txBody>
      </p:sp>
      <p:sp>
        <p:nvSpPr>
          <p:cNvPr id="40" name="Text Box 14">
            <a:extLst>
              <a:ext uri="{FF2B5EF4-FFF2-40B4-BE49-F238E27FC236}">
                <a16:creationId xmlns="" xmlns:a16="http://schemas.microsoft.com/office/drawing/2014/main" id="{C3CEAC33-8378-43C7-87A3-2DCF7D7A9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9417" y="3458528"/>
            <a:ext cx="11467841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</a:rPr>
              <a:t>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62 giây</a:t>
            </a:r>
          </a:p>
        </p:txBody>
      </p:sp>
      <p:sp>
        <p:nvSpPr>
          <p:cNvPr id="41" name="Text Box 15">
            <a:extLst>
              <a:ext uri="{FF2B5EF4-FFF2-40B4-BE49-F238E27FC236}">
                <a16:creationId xmlns="" xmlns:a16="http://schemas.microsoft.com/office/drawing/2014/main" id="{59590BDC-E3CD-43D0-BE43-6F0141AD4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1279" y="4511040"/>
            <a:ext cx="8847121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</a:rPr>
              <a:t> 0,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62 giây</a:t>
            </a:r>
          </a:p>
        </p:txBody>
      </p:sp>
      <p:sp>
        <p:nvSpPr>
          <p:cNvPr id="42" name="Text Box 16">
            <a:extLst>
              <a:ext uri="{FF2B5EF4-FFF2-40B4-BE49-F238E27FC236}">
                <a16:creationId xmlns="" xmlns:a16="http://schemas.microsoft.com/office/drawing/2014/main" id="{F75E21ED-2137-41FB-B867-E2037FAA2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1493" y="5501640"/>
            <a:ext cx="884712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6 giây</a:t>
            </a:r>
          </a:p>
        </p:txBody>
      </p:sp>
      <p:sp>
        <p:nvSpPr>
          <p:cNvPr id="43" name="AutoShape 17">
            <a:extLst>
              <a:ext uri="{FF2B5EF4-FFF2-40B4-BE49-F238E27FC236}">
                <a16:creationId xmlns="" xmlns:a16="http://schemas.microsoft.com/office/drawing/2014/main" id="{1CBB2175-9655-4F0A-9203-AB8F16E7E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0367" y="2529840"/>
            <a:ext cx="5022757" cy="9144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38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8" grpId="0" animBg="1"/>
      <p:bldP spid="39" grpId="0"/>
      <p:bldP spid="40" grpId="0"/>
      <p:bldP spid="41" grpId="0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2" name="Google Shape;10962;p73"/>
          <p:cNvSpPr/>
          <p:nvPr/>
        </p:nvSpPr>
        <p:spPr>
          <a:xfrm>
            <a:off x="2593370" y="183827"/>
            <a:ext cx="7543799" cy="1111232"/>
          </a:xfrm>
          <a:custGeom>
            <a:avLst/>
            <a:gdLst/>
            <a:ahLst/>
            <a:cxnLst/>
            <a:rect l="l" t="t" r="r" b="b"/>
            <a:pathLst>
              <a:path w="128016" h="84391" extrusionOk="0">
                <a:moveTo>
                  <a:pt x="0" y="84391"/>
                </a:moveTo>
                <a:lnTo>
                  <a:pt x="128016" y="79819"/>
                </a:lnTo>
                <a:lnTo>
                  <a:pt x="127841" y="0"/>
                </a:lnTo>
                <a:lnTo>
                  <a:pt x="2787" y="3876"/>
                </a:ln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964" name="Google Shape;10964;p73"/>
          <p:cNvSpPr txBox="1">
            <a:spLocks noGrp="1"/>
          </p:cNvSpPr>
          <p:nvPr>
            <p:ph type="subTitle" idx="1"/>
          </p:nvPr>
        </p:nvSpPr>
        <p:spPr>
          <a:xfrm>
            <a:off x="2766017" y="233134"/>
            <a:ext cx="9753599" cy="84100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2133"/>
              </a:spcAft>
            </a:pPr>
            <a:r>
              <a:rPr lang="en" sz="4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hướng học tập tiếp theo</a:t>
            </a:r>
            <a:endParaRPr sz="40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965" name="Google Shape;10965;p73"/>
          <p:cNvGrpSpPr/>
          <p:nvPr/>
        </p:nvGrpSpPr>
        <p:grpSpPr>
          <a:xfrm>
            <a:off x="2270629" y="1388716"/>
            <a:ext cx="8610600" cy="5554480"/>
            <a:chOff x="640172" y="990910"/>
            <a:chExt cx="3931821" cy="3590248"/>
          </a:xfrm>
        </p:grpSpPr>
        <p:sp>
          <p:nvSpPr>
            <p:cNvPr id="10966" name="Google Shape;10966;p73"/>
            <p:cNvSpPr/>
            <p:nvPr/>
          </p:nvSpPr>
          <p:spPr>
            <a:xfrm>
              <a:off x="4374378" y="2990123"/>
              <a:ext cx="31571" cy="60778"/>
            </a:xfrm>
            <a:custGeom>
              <a:avLst/>
              <a:gdLst/>
              <a:ahLst/>
              <a:cxnLst/>
              <a:rect l="l" t="t" r="r" b="b"/>
              <a:pathLst>
                <a:path w="1002" h="1929" extrusionOk="0">
                  <a:moveTo>
                    <a:pt x="746" y="1"/>
                  </a:moveTo>
                  <a:cubicBezTo>
                    <a:pt x="668" y="1"/>
                    <a:pt x="592" y="55"/>
                    <a:pt x="568" y="127"/>
                  </a:cubicBezTo>
                  <a:lnTo>
                    <a:pt x="34" y="1662"/>
                  </a:lnTo>
                  <a:cubicBezTo>
                    <a:pt x="0" y="1762"/>
                    <a:pt x="67" y="1895"/>
                    <a:pt x="167" y="1929"/>
                  </a:cubicBezTo>
                  <a:lnTo>
                    <a:pt x="234" y="1929"/>
                  </a:lnTo>
                  <a:cubicBezTo>
                    <a:pt x="301" y="1929"/>
                    <a:pt x="401" y="1895"/>
                    <a:pt x="434" y="1795"/>
                  </a:cubicBezTo>
                  <a:lnTo>
                    <a:pt x="968" y="294"/>
                  </a:lnTo>
                  <a:cubicBezTo>
                    <a:pt x="1001" y="161"/>
                    <a:pt x="968" y="61"/>
                    <a:pt x="834" y="27"/>
                  </a:cubicBezTo>
                  <a:cubicBezTo>
                    <a:pt x="806" y="9"/>
                    <a:pt x="776" y="1"/>
                    <a:pt x="746" y="1"/>
                  </a:cubicBezTo>
                  <a:close/>
                </a:path>
              </a:pathLst>
            </a:custGeom>
            <a:solidFill>
              <a:srgbClr val="26323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0967" name="Google Shape;10967;p73"/>
            <p:cNvSpPr/>
            <p:nvPr/>
          </p:nvSpPr>
          <p:spPr>
            <a:xfrm>
              <a:off x="4424821" y="3314871"/>
              <a:ext cx="130347" cy="70262"/>
            </a:xfrm>
            <a:custGeom>
              <a:avLst/>
              <a:gdLst/>
              <a:ahLst/>
              <a:cxnLst/>
              <a:rect l="l" t="t" r="r" b="b"/>
              <a:pathLst>
                <a:path w="4137" h="2230" extrusionOk="0">
                  <a:moveTo>
                    <a:pt x="245" y="1"/>
                  </a:moveTo>
                  <a:cubicBezTo>
                    <a:pt x="167" y="1"/>
                    <a:pt x="91" y="56"/>
                    <a:pt x="67" y="128"/>
                  </a:cubicBezTo>
                  <a:cubicBezTo>
                    <a:pt x="1" y="228"/>
                    <a:pt x="34" y="361"/>
                    <a:pt x="134" y="395"/>
                  </a:cubicBezTo>
                  <a:cubicBezTo>
                    <a:pt x="1969" y="1295"/>
                    <a:pt x="3737" y="2196"/>
                    <a:pt x="3737" y="2196"/>
                  </a:cubicBezTo>
                  <a:cubicBezTo>
                    <a:pt x="3770" y="2229"/>
                    <a:pt x="3803" y="2229"/>
                    <a:pt x="3837" y="2229"/>
                  </a:cubicBezTo>
                  <a:cubicBezTo>
                    <a:pt x="4037" y="2229"/>
                    <a:pt x="4137" y="1929"/>
                    <a:pt x="3937" y="1829"/>
                  </a:cubicBezTo>
                  <a:cubicBezTo>
                    <a:pt x="3937" y="1829"/>
                    <a:pt x="2135" y="928"/>
                    <a:pt x="334" y="28"/>
                  </a:cubicBezTo>
                  <a:cubicBezTo>
                    <a:pt x="306" y="9"/>
                    <a:pt x="276" y="1"/>
                    <a:pt x="245" y="1"/>
                  </a:cubicBezTo>
                  <a:close/>
                </a:path>
              </a:pathLst>
            </a:custGeom>
            <a:solidFill>
              <a:srgbClr val="26323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0968" name="Google Shape;10968;p73"/>
            <p:cNvSpPr/>
            <p:nvPr/>
          </p:nvSpPr>
          <p:spPr>
            <a:xfrm>
              <a:off x="1972844" y="3831783"/>
              <a:ext cx="1267547" cy="682106"/>
            </a:xfrm>
            <a:custGeom>
              <a:avLst/>
              <a:gdLst/>
              <a:ahLst/>
              <a:cxnLst/>
              <a:rect l="l" t="t" r="r" b="b"/>
              <a:pathLst>
                <a:path w="40230" h="21649" extrusionOk="0">
                  <a:moveTo>
                    <a:pt x="4637" y="0"/>
                  </a:moveTo>
                  <a:lnTo>
                    <a:pt x="4637" y="10508"/>
                  </a:lnTo>
                  <a:cubicBezTo>
                    <a:pt x="4637" y="13943"/>
                    <a:pt x="3470" y="17279"/>
                    <a:pt x="1368" y="19948"/>
                  </a:cubicBezTo>
                  <a:lnTo>
                    <a:pt x="0" y="21649"/>
                  </a:lnTo>
                  <a:lnTo>
                    <a:pt x="40229" y="21649"/>
                  </a:lnTo>
                  <a:lnTo>
                    <a:pt x="38861" y="19948"/>
                  </a:lnTo>
                  <a:cubicBezTo>
                    <a:pt x="36727" y="17279"/>
                    <a:pt x="35559" y="13943"/>
                    <a:pt x="35592" y="10508"/>
                  </a:cubicBezTo>
                  <a:lnTo>
                    <a:pt x="35592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0969" name="Google Shape;10969;p73"/>
            <p:cNvSpPr/>
            <p:nvPr/>
          </p:nvSpPr>
          <p:spPr>
            <a:xfrm>
              <a:off x="1965472" y="3824411"/>
              <a:ext cx="1282261" cy="696851"/>
            </a:xfrm>
            <a:custGeom>
              <a:avLst/>
              <a:gdLst/>
              <a:ahLst/>
              <a:cxnLst/>
              <a:rect l="l" t="t" r="r" b="b"/>
              <a:pathLst>
                <a:path w="40697" h="22117" extrusionOk="0">
                  <a:moveTo>
                    <a:pt x="35593" y="468"/>
                  </a:moveTo>
                  <a:lnTo>
                    <a:pt x="35593" y="10742"/>
                  </a:lnTo>
                  <a:cubicBezTo>
                    <a:pt x="35593" y="14211"/>
                    <a:pt x="36760" y="17580"/>
                    <a:pt x="38929" y="20315"/>
                  </a:cubicBezTo>
                  <a:lnTo>
                    <a:pt x="39963" y="21683"/>
                  </a:lnTo>
                  <a:lnTo>
                    <a:pt x="701" y="21683"/>
                  </a:lnTo>
                  <a:lnTo>
                    <a:pt x="1769" y="20349"/>
                  </a:lnTo>
                  <a:cubicBezTo>
                    <a:pt x="3904" y="17613"/>
                    <a:pt x="5105" y="14211"/>
                    <a:pt x="5105" y="10742"/>
                  </a:cubicBezTo>
                  <a:lnTo>
                    <a:pt x="5105" y="468"/>
                  </a:lnTo>
                  <a:close/>
                  <a:moveTo>
                    <a:pt x="4871" y="1"/>
                  </a:moveTo>
                  <a:cubicBezTo>
                    <a:pt x="4738" y="1"/>
                    <a:pt x="4638" y="101"/>
                    <a:pt x="4638" y="234"/>
                  </a:cubicBezTo>
                  <a:lnTo>
                    <a:pt x="4638" y="10742"/>
                  </a:lnTo>
                  <a:cubicBezTo>
                    <a:pt x="4638" y="14111"/>
                    <a:pt x="3503" y="17380"/>
                    <a:pt x="1402" y="20048"/>
                  </a:cubicBezTo>
                  <a:lnTo>
                    <a:pt x="68" y="21750"/>
                  </a:lnTo>
                  <a:cubicBezTo>
                    <a:pt x="1" y="21816"/>
                    <a:pt x="1" y="21916"/>
                    <a:pt x="34" y="21983"/>
                  </a:cubicBezTo>
                  <a:cubicBezTo>
                    <a:pt x="68" y="22083"/>
                    <a:pt x="134" y="22116"/>
                    <a:pt x="234" y="22116"/>
                  </a:cubicBezTo>
                  <a:lnTo>
                    <a:pt x="40463" y="22116"/>
                  </a:lnTo>
                  <a:cubicBezTo>
                    <a:pt x="40530" y="22116"/>
                    <a:pt x="40630" y="22083"/>
                    <a:pt x="40663" y="21983"/>
                  </a:cubicBezTo>
                  <a:cubicBezTo>
                    <a:pt x="40697" y="21916"/>
                    <a:pt x="40663" y="21816"/>
                    <a:pt x="40630" y="21750"/>
                  </a:cubicBezTo>
                  <a:lnTo>
                    <a:pt x="39262" y="20048"/>
                  </a:lnTo>
                  <a:cubicBezTo>
                    <a:pt x="37161" y="17380"/>
                    <a:pt x="36027" y="14111"/>
                    <a:pt x="36027" y="10742"/>
                  </a:cubicBezTo>
                  <a:lnTo>
                    <a:pt x="36027" y="234"/>
                  </a:lnTo>
                  <a:cubicBezTo>
                    <a:pt x="36027" y="101"/>
                    <a:pt x="35927" y="1"/>
                    <a:pt x="3579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0970" name="Google Shape;10970;p73"/>
            <p:cNvSpPr/>
            <p:nvPr/>
          </p:nvSpPr>
          <p:spPr>
            <a:xfrm>
              <a:off x="2059017" y="3831783"/>
              <a:ext cx="1094129" cy="563354"/>
            </a:xfrm>
            <a:custGeom>
              <a:avLst/>
              <a:gdLst/>
              <a:ahLst/>
              <a:cxnLst/>
              <a:rect l="l" t="t" r="r" b="b"/>
              <a:pathLst>
                <a:path w="34726" h="17880" extrusionOk="0">
                  <a:moveTo>
                    <a:pt x="1902" y="0"/>
                  </a:moveTo>
                  <a:lnTo>
                    <a:pt x="1902" y="10508"/>
                  </a:lnTo>
                  <a:cubicBezTo>
                    <a:pt x="1902" y="13076"/>
                    <a:pt x="1235" y="15611"/>
                    <a:pt x="1" y="17880"/>
                  </a:cubicBezTo>
                  <a:lnTo>
                    <a:pt x="34725" y="17880"/>
                  </a:lnTo>
                  <a:cubicBezTo>
                    <a:pt x="33491" y="15611"/>
                    <a:pt x="32824" y="13076"/>
                    <a:pt x="32857" y="10508"/>
                  </a:cubicBezTo>
                  <a:lnTo>
                    <a:pt x="32857" y="0"/>
                  </a:ln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0971" name="Google Shape;10971;p73"/>
            <p:cNvSpPr/>
            <p:nvPr/>
          </p:nvSpPr>
          <p:spPr>
            <a:xfrm>
              <a:off x="2118945" y="3881156"/>
              <a:ext cx="974306" cy="139830"/>
            </a:xfrm>
            <a:custGeom>
              <a:avLst/>
              <a:gdLst/>
              <a:ahLst/>
              <a:cxnLst/>
              <a:rect l="l" t="t" r="r" b="b"/>
              <a:pathLst>
                <a:path w="30923" h="4438" extrusionOk="0">
                  <a:moveTo>
                    <a:pt x="0" y="1"/>
                  </a:moveTo>
                  <a:lnTo>
                    <a:pt x="0" y="4437"/>
                  </a:lnTo>
                  <a:lnTo>
                    <a:pt x="30922" y="4437"/>
                  </a:lnTo>
                  <a:lnTo>
                    <a:pt x="30922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0972" name="Google Shape;10972;p73"/>
            <p:cNvSpPr/>
            <p:nvPr/>
          </p:nvSpPr>
          <p:spPr>
            <a:xfrm>
              <a:off x="2111572" y="3874854"/>
              <a:ext cx="990060" cy="153473"/>
            </a:xfrm>
            <a:custGeom>
              <a:avLst/>
              <a:gdLst/>
              <a:ahLst/>
              <a:cxnLst/>
              <a:rect l="l" t="t" r="r" b="b"/>
              <a:pathLst>
                <a:path w="31423" h="4871" extrusionOk="0">
                  <a:moveTo>
                    <a:pt x="30956" y="468"/>
                  </a:moveTo>
                  <a:lnTo>
                    <a:pt x="30956" y="4437"/>
                  </a:lnTo>
                  <a:lnTo>
                    <a:pt x="468" y="4437"/>
                  </a:lnTo>
                  <a:lnTo>
                    <a:pt x="468" y="468"/>
                  </a:lnTo>
                  <a:close/>
                  <a:moveTo>
                    <a:pt x="234" y="1"/>
                  </a:moveTo>
                  <a:cubicBezTo>
                    <a:pt x="101" y="1"/>
                    <a:pt x="1" y="101"/>
                    <a:pt x="1" y="201"/>
                  </a:cubicBezTo>
                  <a:lnTo>
                    <a:pt x="1" y="4637"/>
                  </a:lnTo>
                  <a:cubicBezTo>
                    <a:pt x="1" y="4771"/>
                    <a:pt x="101" y="4871"/>
                    <a:pt x="234" y="4871"/>
                  </a:cubicBezTo>
                  <a:lnTo>
                    <a:pt x="31189" y="4871"/>
                  </a:lnTo>
                  <a:cubicBezTo>
                    <a:pt x="31290" y="4871"/>
                    <a:pt x="31423" y="4771"/>
                    <a:pt x="31390" y="4637"/>
                  </a:cubicBezTo>
                  <a:lnTo>
                    <a:pt x="31390" y="201"/>
                  </a:lnTo>
                  <a:cubicBezTo>
                    <a:pt x="31390" y="101"/>
                    <a:pt x="31290" y="1"/>
                    <a:pt x="3115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0973" name="Google Shape;10973;p73"/>
            <p:cNvSpPr/>
            <p:nvPr/>
          </p:nvSpPr>
          <p:spPr>
            <a:xfrm>
              <a:off x="647544" y="998282"/>
              <a:ext cx="3917107" cy="2938610"/>
            </a:xfrm>
            <a:custGeom>
              <a:avLst/>
              <a:gdLst/>
              <a:ahLst/>
              <a:cxnLst/>
              <a:rect l="l" t="t" r="r" b="b"/>
              <a:pathLst>
                <a:path w="124323" h="93267" extrusionOk="0">
                  <a:moveTo>
                    <a:pt x="3869" y="0"/>
                  </a:moveTo>
                  <a:cubicBezTo>
                    <a:pt x="1735" y="0"/>
                    <a:pt x="0" y="1735"/>
                    <a:pt x="0" y="3870"/>
                  </a:cubicBezTo>
                  <a:lnTo>
                    <a:pt x="0" y="89364"/>
                  </a:lnTo>
                  <a:cubicBezTo>
                    <a:pt x="0" y="91532"/>
                    <a:pt x="1735" y="93267"/>
                    <a:pt x="3869" y="93267"/>
                  </a:cubicBezTo>
                  <a:lnTo>
                    <a:pt x="120453" y="93267"/>
                  </a:lnTo>
                  <a:cubicBezTo>
                    <a:pt x="122621" y="93267"/>
                    <a:pt x="124322" y="91532"/>
                    <a:pt x="124322" y="89364"/>
                  </a:cubicBezTo>
                  <a:lnTo>
                    <a:pt x="124322" y="3870"/>
                  </a:lnTo>
                  <a:cubicBezTo>
                    <a:pt x="124322" y="1735"/>
                    <a:pt x="122621" y="0"/>
                    <a:pt x="120453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0974" name="Google Shape;10974;p73"/>
            <p:cNvSpPr/>
            <p:nvPr/>
          </p:nvSpPr>
          <p:spPr>
            <a:xfrm>
              <a:off x="640172" y="990910"/>
              <a:ext cx="3931821" cy="2952284"/>
            </a:xfrm>
            <a:custGeom>
              <a:avLst/>
              <a:gdLst/>
              <a:ahLst/>
              <a:cxnLst/>
              <a:rect l="l" t="t" r="r" b="b"/>
              <a:pathLst>
                <a:path w="124790" h="93701" extrusionOk="0">
                  <a:moveTo>
                    <a:pt x="120687" y="468"/>
                  </a:moveTo>
                  <a:cubicBezTo>
                    <a:pt x="122721" y="468"/>
                    <a:pt x="124356" y="2102"/>
                    <a:pt x="124356" y="4104"/>
                  </a:cubicBezTo>
                  <a:lnTo>
                    <a:pt x="124356" y="89598"/>
                  </a:lnTo>
                  <a:cubicBezTo>
                    <a:pt x="124356" y="91633"/>
                    <a:pt x="122721" y="93234"/>
                    <a:pt x="120687" y="93267"/>
                  </a:cubicBezTo>
                  <a:lnTo>
                    <a:pt x="4103" y="93267"/>
                  </a:lnTo>
                  <a:cubicBezTo>
                    <a:pt x="2102" y="93267"/>
                    <a:pt x="468" y="91633"/>
                    <a:pt x="468" y="89598"/>
                  </a:cubicBezTo>
                  <a:lnTo>
                    <a:pt x="468" y="4104"/>
                  </a:lnTo>
                  <a:cubicBezTo>
                    <a:pt x="468" y="2069"/>
                    <a:pt x="2102" y="468"/>
                    <a:pt x="4103" y="468"/>
                  </a:cubicBezTo>
                  <a:close/>
                  <a:moveTo>
                    <a:pt x="4103" y="1"/>
                  </a:moveTo>
                  <a:cubicBezTo>
                    <a:pt x="1835" y="1"/>
                    <a:pt x="1" y="1835"/>
                    <a:pt x="1" y="4104"/>
                  </a:cubicBezTo>
                  <a:lnTo>
                    <a:pt x="1" y="89598"/>
                  </a:lnTo>
                  <a:cubicBezTo>
                    <a:pt x="1" y="91866"/>
                    <a:pt x="1835" y="93701"/>
                    <a:pt x="4103" y="93701"/>
                  </a:cubicBezTo>
                  <a:lnTo>
                    <a:pt x="120687" y="93701"/>
                  </a:lnTo>
                  <a:cubicBezTo>
                    <a:pt x="122955" y="93701"/>
                    <a:pt x="124790" y="91866"/>
                    <a:pt x="124790" y="89598"/>
                  </a:cubicBezTo>
                  <a:lnTo>
                    <a:pt x="124790" y="4104"/>
                  </a:lnTo>
                  <a:cubicBezTo>
                    <a:pt x="124790" y="1835"/>
                    <a:pt x="122955" y="1"/>
                    <a:pt x="12068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0975" name="Google Shape;10975;p73"/>
            <p:cNvSpPr/>
            <p:nvPr/>
          </p:nvSpPr>
          <p:spPr>
            <a:xfrm>
              <a:off x="647544" y="3479687"/>
              <a:ext cx="3918147" cy="456166"/>
            </a:xfrm>
            <a:custGeom>
              <a:avLst/>
              <a:gdLst/>
              <a:ahLst/>
              <a:cxnLst/>
              <a:rect l="l" t="t" r="r" b="b"/>
              <a:pathLst>
                <a:path w="124356" h="14478" extrusionOk="0">
                  <a:moveTo>
                    <a:pt x="0" y="0"/>
                  </a:moveTo>
                  <a:lnTo>
                    <a:pt x="0" y="10608"/>
                  </a:lnTo>
                  <a:cubicBezTo>
                    <a:pt x="0" y="12743"/>
                    <a:pt x="1735" y="14477"/>
                    <a:pt x="3869" y="14477"/>
                  </a:cubicBezTo>
                  <a:lnTo>
                    <a:pt x="120453" y="14477"/>
                  </a:lnTo>
                  <a:cubicBezTo>
                    <a:pt x="122621" y="14477"/>
                    <a:pt x="124322" y="12743"/>
                    <a:pt x="124355" y="10608"/>
                  </a:cubicBezTo>
                  <a:lnTo>
                    <a:pt x="124355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0976" name="Google Shape;10976;p73"/>
            <p:cNvSpPr/>
            <p:nvPr/>
          </p:nvSpPr>
          <p:spPr>
            <a:xfrm>
              <a:off x="640172" y="3472314"/>
              <a:ext cx="3931821" cy="470880"/>
            </a:xfrm>
            <a:custGeom>
              <a:avLst/>
              <a:gdLst/>
              <a:ahLst/>
              <a:cxnLst/>
              <a:rect l="l" t="t" r="r" b="b"/>
              <a:pathLst>
                <a:path w="124790" h="14945" extrusionOk="0">
                  <a:moveTo>
                    <a:pt x="124356" y="468"/>
                  </a:moveTo>
                  <a:lnTo>
                    <a:pt x="124356" y="10842"/>
                  </a:lnTo>
                  <a:cubicBezTo>
                    <a:pt x="124356" y="12877"/>
                    <a:pt x="122721" y="14478"/>
                    <a:pt x="120687" y="14511"/>
                  </a:cubicBezTo>
                  <a:lnTo>
                    <a:pt x="4103" y="14511"/>
                  </a:lnTo>
                  <a:cubicBezTo>
                    <a:pt x="2102" y="14511"/>
                    <a:pt x="468" y="12877"/>
                    <a:pt x="468" y="10842"/>
                  </a:cubicBezTo>
                  <a:lnTo>
                    <a:pt x="468" y="468"/>
                  </a:lnTo>
                  <a:close/>
                  <a:moveTo>
                    <a:pt x="234" y="1"/>
                  </a:moveTo>
                  <a:cubicBezTo>
                    <a:pt x="101" y="1"/>
                    <a:pt x="1" y="101"/>
                    <a:pt x="1" y="234"/>
                  </a:cubicBezTo>
                  <a:lnTo>
                    <a:pt x="1" y="10842"/>
                  </a:lnTo>
                  <a:cubicBezTo>
                    <a:pt x="1" y="13110"/>
                    <a:pt x="1835" y="14945"/>
                    <a:pt x="4103" y="14945"/>
                  </a:cubicBezTo>
                  <a:lnTo>
                    <a:pt x="120687" y="14945"/>
                  </a:lnTo>
                  <a:cubicBezTo>
                    <a:pt x="122955" y="14945"/>
                    <a:pt x="124790" y="13110"/>
                    <a:pt x="124790" y="10842"/>
                  </a:cubicBezTo>
                  <a:lnTo>
                    <a:pt x="124790" y="234"/>
                  </a:lnTo>
                  <a:cubicBezTo>
                    <a:pt x="124790" y="101"/>
                    <a:pt x="124690" y="1"/>
                    <a:pt x="12458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0977" name="Google Shape;10977;p73"/>
            <p:cNvSpPr/>
            <p:nvPr/>
          </p:nvSpPr>
          <p:spPr>
            <a:xfrm>
              <a:off x="2509890" y="3635586"/>
              <a:ext cx="169258" cy="144714"/>
            </a:xfrm>
            <a:custGeom>
              <a:avLst/>
              <a:gdLst/>
              <a:ahLst/>
              <a:cxnLst/>
              <a:rect l="l" t="t" r="r" b="b"/>
              <a:pathLst>
                <a:path w="5372" h="4593" extrusionOk="0">
                  <a:moveTo>
                    <a:pt x="3050" y="0"/>
                  </a:moveTo>
                  <a:cubicBezTo>
                    <a:pt x="2480" y="0"/>
                    <a:pt x="1901" y="213"/>
                    <a:pt x="1435" y="690"/>
                  </a:cubicBezTo>
                  <a:cubicBezTo>
                    <a:pt x="1" y="2124"/>
                    <a:pt x="1002" y="4593"/>
                    <a:pt x="3070" y="4593"/>
                  </a:cubicBezTo>
                  <a:cubicBezTo>
                    <a:pt x="4337" y="4593"/>
                    <a:pt x="5371" y="3559"/>
                    <a:pt x="5371" y="2291"/>
                  </a:cubicBezTo>
                  <a:cubicBezTo>
                    <a:pt x="5371" y="918"/>
                    <a:pt x="4232" y="0"/>
                    <a:pt x="305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0978" name="Google Shape;10978;p73"/>
            <p:cNvSpPr/>
            <p:nvPr/>
          </p:nvSpPr>
          <p:spPr>
            <a:xfrm>
              <a:off x="2500437" y="3628402"/>
              <a:ext cx="185012" cy="159270"/>
            </a:xfrm>
            <a:custGeom>
              <a:avLst/>
              <a:gdLst/>
              <a:ahLst/>
              <a:cxnLst/>
              <a:rect l="l" t="t" r="r" b="b"/>
              <a:pathLst>
                <a:path w="5872" h="5055" extrusionOk="0">
                  <a:moveTo>
                    <a:pt x="3370" y="451"/>
                  </a:moveTo>
                  <a:cubicBezTo>
                    <a:pt x="4504" y="451"/>
                    <a:pt x="5438" y="1385"/>
                    <a:pt x="5438" y="2519"/>
                  </a:cubicBezTo>
                  <a:cubicBezTo>
                    <a:pt x="5438" y="3763"/>
                    <a:pt x="4426" y="4593"/>
                    <a:pt x="3369" y="4593"/>
                  </a:cubicBezTo>
                  <a:cubicBezTo>
                    <a:pt x="2867" y="4593"/>
                    <a:pt x="2354" y="4406"/>
                    <a:pt x="1935" y="3987"/>
                  </a:cubicBezTo>
                  <a:cubicBezTo>
                    <a:pt x="634" y="2686"/>
                    <a:pt x="1535" y="484"/>
                    <a:pt x="3370" y="451"/>
                  </a:cubicBezTo>
                  <a:close/>
                  <a:moveTo>
                    <a:pt x="3342" y="1"/>
                  </a:moveTo>
                  <a:cubicBezTo>
                    <a:pt x="2722" y="1"/>
                    <a:pt x="2087" y="232"/>
                    <a:pt x="1568" y="751"/>
                  </a:cubicBezTo>
                  <a:cubicBezTo>
                    <a:pt x="1" y="2319"/>
                    <a:pt x="1101" y="5054"/>
                    <a:pt x="3370" y="5054"/>
                  </a:cubicBezTo>
                  <a:cubicBezTo>
                    <a:pt x="4771" y="5054"/>
                    <a:pt x="5872" y="3920"/>
                    <a:pt x="5872" y="2519"/>
                  </a:cubicBezTo>
                  <a:cubicBezTo>
                    <a:pt x="5872" y="1008"/>
                    <a:pt x="4637" y="1"/>
                    <a:pt x="334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0979" name="Google Shape;10979;p73"/>
            <p:cNvSpPr/>
            <p:nvPr/>
          </p:nvSpPr>
          <p:spPr>
            <a:xfrm>
              <a:off x="1972844" y="4513858"/>
              <a:ext cx="1267547" cy="59959"/>
            </a:xfrm>
            <a:custGeom>
              <a:avLst/>
              <a:gdLst/>
              <a:ahLst/>
              <a:cxnLst/>
              <a:rect l="l" t="t" r="r" b="b"/>
              <a:pathLst>
                <a:path w="40230" h="1903" extrusionOk="0">
                  <a:moveTo>
                    <a:pt x="0" y="1"/>
                  </a:moveTo>
                  <a:lnTo>
                    <a:pt x="0" y="1902"/>
                  </a:lnTo>
                  <a:lnTo>
                    <a:pt x="40229" y="1902"/>
                  </a:lnTo>
                  <a:lnTo>
                    <a:pt x="40229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0980" name="Google Shape;10980;p73"/>
            <p:cNvSpPr/>
            <p:nvPr/>
          </p:nvSpPr>
          <p:spPr>
            <a:xfrm>
              <a:off x="1965472" y="4507399"/>
              <a:ext cx="1282261" cy="73759"/>
            </a:xfrm>
            <a:custGeom>
              <a:avLst/>
              <a:gdLst/>
              <a:ahLst/>
              <a:cxnLst/>
              <a:rect l="l" t="t" r="r" b="b"/>
              <a:pathLst>
                <a:path w="40697" h="2341" extrusionOk="0">
                  <a:moveTo>
                    <a:pt x="40230" y="439"/>
                  </a:moveTo>
                  <a:lnTo>
                    <a:pt x="40230" y="1874"/>
                  </a:lnTo>
                  <a:lnTo>
                    <a:pt x="468" y="1874"/>
                  </a:lnTo>
                  <a:lnTo>
                    <a:pt x="468" y="439"/>
                  </a:lnTo>
                  <a:close/>
                  <a:moveTo>
                    <a:pt x="40505" y="1"/>
                  </a:moveTo>
                  <a:cubicBezTo>
                    <a:pt x="40491" y="1"/>
                    <a:pt x="40477" y="2"/>
                    <a:pt x="40463" y="6"/>
                  </a:cubicBezTo>
                  <a:lnTo>
                    <a:pt x="234" y="6"/>
                  </a:lnTo>
                  <a:cubicBezTo>
                    <a:pt x="101" y="6"/>
                    <a:pt x="1" y="106"/>
                    <a:pt x="1" y="206"/>
                  </a:cubicBezTo>
                  <a:lnTo>
                    <a:pt x="1" y="2107"/>
                  </a:lnTo>
                  <a:cubicBezTo>
                    <a:pt x="1" y="2207"/>
                    <a:pt x="101" y="2341"/>
                    <a:pt x="234" y="2341"/>
                  </a:cubicBezTo>
                  <a:lnTo>
                    <a:pt x="40463" y="2341"/>
                  </a:lnTo>
                  <a:cubicBezTo>
                    <a:pt x="40597" y="2341"/>
                    <a:pt x="40697" y="2207"/>
                    <a:pt x="40697" y="2107"/>
                  </a:cubicBezTo>
                  <a:lnTo>
                    <a:pt x="40697" y="206"/>
                  </a:lnTo>
                  <a:cubicBezTo>
                    <a:pt x="40697" y="117"/>
                    <a:pt x="40617" y="1"/>
                    <a:pt x="4050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6A614DC7-7131-4678-B660-53F54D214E7A}"/>
              </a:ext>
            </a:extLst>
          </p:cNvPr>
          <p:cNvSpPr/>
          <p:nvPr/>
        </p:nvSpPr>
        <p:spPr>
          <a:xfrm>
            <a:off x="2361309" y="3339578"/>
            <a:ext cx="84830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latin typeface="#9Slide03 BoosterNextFYBlack" panose="02000A03000000020004" pitchFamily="2" charset="0"/>
                <a:cs typeface="Calibri" panose="020F0502020204030204" pitchFamily="34" charset="0"/>
              </a:rPr>
              <a:t>2.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mtClean="0">
                <a:latin typeface="Arial" panose="020B0604020202020204" pitchFamily="34" charset="0"/>
                <a:cs typeface="Arial" panose="020B0604020202020204" pitchFamily="34" charset="0"/>
              </a:rPr>
              <a:t>137.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D3B10109-D2FD-4662-BB94-F46338AC0C91}"/>
              </a:ext>
            </a:extLst>
          </p:cNvPr>
          <p:cNvSpPr/>
          <p:nvPr/>
        </p:nvSpPr>
        <p:spPr>
          <a:xfrm>
            <a:off x="2300630" y="2228992"/>
            <a:ext cx="8873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559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4">
            <a:extLst>
              <a:ext uri="{FF2B5EF4-FFF2-40B4-BE49-F238E27FC236}">
                <a16:creationId xmlns="" xmlns:a16="http://schemas.microsoft.com/office/drawing/2014/main" id="{23E52372-F382-4AE9-B0B8-D01478ECC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826" y="1559027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Đặt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tính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rồi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tính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</a:p>
          <a:p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a) 7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16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x 3                       b) 5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23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x 4</a:t>
            </a:r>
          </a:p>
        </p:txBody>
      </p:sp>
      <p:sp>
        <p:nvSpPr>
          <p:cNvPr id="21" name="Text Box 14">
            <a:extLst>
              <a:ext uri="{FF2B5EF4-FFF2-40B4-BE49-F238E27FC236}">
                <a16:creationId xmlns="" xmlns:a16="http://schemas.microsoft.com/office/drawing/2014/main" id="{C9E11709-5BB3-4BD1-B2EC-9205DC7D9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121" y="2744045"/>
            <a:ext cx="4419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lvl="1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7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3</a:t>
            </a:r>
          </a:p>
        </p:txBody>
      </p:sp>
      <p:sp>
        <p:nvSpPr>
          <p:cNvPr id="22" name="Text Box 14">
            <a:extLst>
              <a:ext uri="{FF2B5EF4-FFF2-40B4-BE49-F238E27FC236}">
                <a16:creationId xmlns="" xmlns:a16="http://schemas.microsoft.com/office/drawing/2014/main" id="{75111DD2-056D-40C9-B7C3-E42796A85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311" y="3645259"/>
            <a:ext cx="388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21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156D861A-B87B-4BAB-891A-85CEE973D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4387" y="3196294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5" name="Line 6">
            <a:extLst>
              <a:ext uri="{FF2B5EF4-FFF2-40B4-BE49-F238E27FC236}">
                <a16:creationId xmlns="" xmlns:a16="http://schemas.microsoft.com/office/drawing/2014/main" id="{4C3EF7A5-01C4-4A34-96A0-05B2A07721C7}"/>
              </a:ext>
            </a:extLst>
          </p:cNvPr>
          <p:cNvSpPr>
            <a:spLocks noChangeShapeType="1"/>
          </p:cNvSpPr>
          <p:nvPr/>
        </p:nvSpPr>
        <p:spPr bwMode="auto">
          <a:xfrm>
            <a:off x="1353199" y="3691790"/>
            <a:ext cx="21717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Line 14">
            <a:extLst>
              <a:ext uri="{FF2B5EF4-FFF2-40B4-BE49-F238E27FC236}">
                <a16:creationId xmlns="" xmlns:a16="http://schemas.microsoft.com/office/drawing/2014/main" id="{B437E133-BAD0-4AF7-9F5F-D069060034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34250" y="2896444"/>
            <a:ext cx="1587" cy="15700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14">
            <a:extLst>
              <a:ext uri="{FF2B5EF4-FFF2-40B4-BE49-F238E27FC236}">
                <a16:creationId xmlns="" xmlns:a16="http://schemas.microsoft.com/office/drawing/2014/main" id="{2AE5E57C-B632-4BF5-84A4-584A0DEEF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7512" y="2728274"/>
            <a:ext cx="4419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lvl="1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4</a:t>
            </a:r>
          </a:p>
        </p:txBody>
      </p:sp>
      <p:sp>
        <p:nvSpPr>
          <p:cNvPr id="30" name="Text Box 14">
            <a:extLst>
              <a:ext uri="{FF2B5EF4-FFF2-40B4-BE49-F238E27FC236}">
                <a16:creationId xmlns="" xmlns:a16="http://schemas.microsoft.com/office/drawing/2014/main" id="{935E718F-7E0A-4462-ADCF-341C269E8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5702" y="3629488"/>
            <a:ext cx="388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20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92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59">
            <a:extLst>
              <a:ext uri="{FF2B5EF4-FFF2-40B4-BE49-F238E27FC236}">
                <a16:creationId xmlns="" xmlns:a16="http://schemas.microsoft.com/office/drawing/2014/main" id="{4C8DE7EE-6601-4291-A94A-5781EB877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5496" y="4168479"/>
            <a:ext cx="33325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21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F4FC6E9A-4454-4CEC-9C38-110DE6EA2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1778" y="3180523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3" name="Line 6">
            <a:extLst>
              <a:ext uri="{FF2B5EF4-FFF2-40B4-BE49-F238E27FC236}">
                <a16:creationId xmlns="" xmlns:a16="http://schemas.microsoft.com/office/drawing/2014/main" id="{0A7F1A73-2972-4D2E-B704-E4A4A74BC17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0590" y="3676019"/>
            <a:ext cx="21717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93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4" grpId="0"/>
      <p:bldP spid="29" grpId="0"/>
      <p:bldP spid="30" grpId="0"/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4"/>
          <p:cNvSpPr txBox="1">
            <a:spLocks noGrp="1"/>
          </p:cNvSpPr>
          <p:nvPr>
            <p:ph type="ctrTitle"/>
          </p:nvPr>
        </p:nvSpPr>
        <p:spPr>
          <a:xfrm>
            <a:off x="1754488" y="2057072"/>
            <a:ext cx="8950400" cy="20908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5</a:t>
            </a:r>
            <a:b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SỐ ĐO THỜI GIAN VỚI MỘT SỐ</a:t>
            </a:r>
            <a:endParaRPr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9" name="Google Shape;269;p44"/>
          <p:cNvSpPr txBox="1">
            <a:spLocks noGrp="1"/>
          </p:cNvSpPr>
          <p:nvPr>
            <p:ph type="subTitle" idx="1"/>
          </p:nvPr>
        </p:nvSpPr>
        <p:spPr>
          <a:xfrm>
            <a:off x="3248567" y="4135451"/>
            <a:ext cx="5694800" cy="723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b="0" dirty="0"/>
          </a:p>
        </p:txBody>
      </p:sp>
      <p:grpSp>
        <p:nvGrpSpPr>
          <p:cNvPr id="327" name="Google Shape;327;p44"/>
          <p:cNvGrpSpPr/>
          <p:nvPr/>
        </p:nvGrpSpPr>
        <p:grpSpPr>
          <a:xfrm>
            <a:off x="650118" y="3386677"/>
            <a:ext cx="2055748" cy="3062440"/>
            <a:chOff x="487575" y="4251100"/>
            <a:chExt cx="393550" cy="586300"/>
          </a:xfrm>
        </p:grpSpPr>
        <p:sp>
          <p:nvSpPr>
            <p:cNvPr id="328" name="Google Shape;328;p44"/>
            <p:cNvSpPr/>
            <p:nvPr/>
          </p:nvSpPr>
          <p:spPr>
            <a:xfrm>
              <a:off x="598650" y="4253450"/>
              <a:ext cx="274125" cy="291450"/>
            </a:xfrm>
            <a:custGeom>
              <a:avLst/>
              <a:gdLst/>
              <a:ahLst/>
              <a:cxnLst/>
              <a:rect l="l" t="t" r="r" b="b"/>
              <a:pathLst>
                <a:path w="10965" h="11658" extrusionOk="0">
                  <a:moveTo>
                    <a:pt x="6460" y="0"/>
                  </a:moveTo>
                  <a:cubicBezTo>
                    <a:pt x="5511" y="0"/>
                    <a:pt x="4650" y="235"/>
                    <a:pt x="4176" y="637"/>
                  </a:cubicBezTo>
                  <a:cubicBezTo>
                    <a:pt x="3578" y="725"/>
                    <a:pt x="1523" y="1165"/>
                    <a:pt x="1143" y="2572"/>
                  </a:cubicBezTo>
                  <a:cubicBezTo>
                    <a:pt x="939" y="3377"/>
                    <a:pt x="1217" y="3891"/>
                    <a:pt x="1070" y="4946"/>
                  </a:cubicBezTo>
                  <a:cubicBezTo>
                    <a:pt x="1010" y="5340"/>
                    <a:pt x="482" y="5766"/>
                    <a:pt x="426" y="6191"/>
                  </a:cubicBezTo>
                  <a:cubicBezTo>
                    <a:pt x="352" y="6719"/>
                    <a:pt x="732" y="7246"/>
                    <a:pt x="658" y="7760"/>
                  </a:cubicBezTo>
                  <a:cubicBezTo>
                    <a:pt x="616" y="8154"/>
                    <a:pt x="148" y="8889"/>
                    <a:pt x="102" y="9241"/>
                  </a:cubicBezTo>
                  <a:cubicBezTo>
                    <a:pt x="0" y="10046"/>
                    <a:pt x="278" y="10384"/>
                    <a:pt x="412" y="10634"/>
                  </a:cubicBezTo>
                  <a:cubicBezTo>
                    <a:pt x="412" y="10634"/>
                    <a:pt x="602" y="10662"/>
                    <a:pt x="922" y="10722"/>
                  </a:cubicBezTo>
                  <a:cubicBezTo>
                    <a:pt x="924" y="10722"/>
                    <a:pt x="926" y="10723"/>
                    <a:pt x="928" y="10723"/>
                  </a:cubicBezTo>
                  <a:cubicBezTo>
                    <a:pt x="972" y="10723"/>
                    <a:pt x="1029" y="10568"/>
                    <a:pt x="1070" y="10426"/>
                  </a:cubicBezTo>
                  <a:cubicBezTo>
                    <a:pt x="1127" y="10271"/>
                    <a:pt x="1181" y="10119"/>
                    <a:pt x="1226" y="10119"/>
                  </a:cubicBezTo>
                  <a:cubicBezTo>
                    <a:pt x="1228" y="10119"/>
                    <a:pt x="1230" y="10120"/>
                    <a:pt x="1231" y="10120"/>
                  </a:cubicBezTo>
                  <a:cubicBezTo>
                    <a:pt x="1333" y="10134"/>
                    <a:pt x="1407" y="10810"/>
                    <a:pt x="1537" y="10824"/>
                  </a:cubicBezTo>
                  <a:cubicBezTo>
                    <a:pt x="2448" y="10968"/>
                    <a:pt x="3753" y="11130"/>
                    <a:pt x="4823" y="11130"/>
                  </a:cubicBezTo>
                  <a:lnTo>
                    <a:pt x="4837" y="11144"/>
                  </a:lnTo>
                  <a:cubicBezTo>
                    <a:pt x="5920" y="11555"/>
                    <a:pt x="7855" y="11643"/>
                    <a:pt x="9086" y="11657"/>
                  </a:cubicBezTo>
                  <a:cubicBezTo>
                    <a:pt x="9160" y="11657"/>
                    <a:pt x="9234" y="11496"/>
                    <a:pt x="9308" y="11337"/>
                  </a:cubicBezTo>
                  <a:cubicBezTo>
                    <a:pt x="9382" y="11176"/>
                    <a:pt x="9452" y="11014"/>
                    <a:pt x="9512" y="11014"/>
                  </a:cubicBezTo>
                  <a:cubicBezTo>
                    <a:pt x="9600" y="11014"/>
                    <a:pt x="9628" y="11657"/>
                    <a:pt x="9702" y="11657"/>
                  </a:cubicBezTo>
                  <a:cubicBezTo>
                    <a:pt x="10025" y="11657"/>
                    <a:pt x="10229" y="11643"/>
                    <a:pt x="10229" y="11643"/>
                  </a:cubicBezTo>
                  <a:cubicBezTo>
                    <a:pt x="10391" y="11439"/>
                    <a:pt x="10729" y="11144"/>
                    <a:pt x="10757" y="10324"/>
                  </a:cubicBezTo>
                  <a:cubicBezTo>
                    <a:pt x="10789" y="9973"/>
                    <a:pt x="10451" y="9167"/>
                    <a:pt x="10465" y="8770"/>
                  </a:cubicBezTo>
                  <a:cubicBezTo>
                    <a:pt x="10479" y="8259"/>
                    <a:pt x="10947" y="7802"/>
                    <a:pt x="10964" y="7261"/>
                  </a:cubicBezTo>
                  <a:cubicBezTo>
                    <a:pt x="10964" y="6835"/>
                    <a:pt x="10525" y="6339"/>
                    <a:pt x="10539" y="5927"/>
                  </a:cubicBezTo>
                  <a:cubicBezTo>
                    <a:pt x="10553" y="4872"/>
                    <a:pt x="10876" y="4418"/>
                    <a:pt x="10845" y="3581"/>
                  </a:cubicBezTo>
                  <a:cubicBezTo>
                    <a:pt x="10748" y="997"/>
                    <a:pt x="8416" y="0"/>
                    <a:pt x="646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" name="Google Shape;329;p44"/>
            <p:cNvSpPr/>
            <p:nvPr/>
          </p:nvSpPr>
          <p:spPr>
            <a:xfrm>
              <a:off x="682175" y="4251100"/>
              <a:ext cx="23875" cy="31475"/>
            </a:xfrm>
            <a:custGeom>
              <a:avLst/>
              <a:gdLst/>
              <a:ahLst/>
              <a:cxnLst/>
              <a:rect l="l" t="t" r="r" b="b"/>
              <a:pathLst>
                <a:path w="955" h="1259" extrusionOk="0">
                  <a:moveTo>
                    <a:pt x="653" y="1"/>
                  </a:moveTo>
                  <a:cubicBezTo>
                    <a:pt x="636" y="1"/>
                    <a:pt x="618" y="4"/>
                    <a:pt x="602" y="13"/>
                  </a:cubicBezTo>
                  <a:cubicBezTo>
                    <a:pt x="529" y="56"/>
                    <a:pt x="529" y="158"/>
                    <a:pt x="529" y="246"/>
                  </a:cubicBezTo>
                  <a:cubicBezTo>
                    <a:pt x="543" y="509"/>
                    <a:pt x="557" y="759"/>
                    <a:pt x="557" y="1023"/>
                  </a:cubicBezTo>
                  <a:cubicBezTo>
                    <a:pt x="469" y="791"/>
                    <a:pt x="381" y="569"/>
                    <a:pt x="293" y="334"/>
                  </a:cubicBezTo>
                  <a:cubicBezTo>
                    <a:pt x="267" y="268"/>
                    <a:pt x="214" y="173"/>
                    <a:pt x="136" y="173"/>
                  </a:cubicBezTo>
                  <a:cubicBezTo>
                    <a:pt x="130" y="173"/>
                    <a:pt x="124" y="174"/>
                    <a:pt x="117" y="175"/>
                  </a:cubicBezTo>
                  <a:cubicBezTo>
                    <a:pt x="29" y="175"/>
                    <a:pt x="1" y="319"/>
                    <a:pt x="15" y="407"/>
                  </a:cubicBezTo>
                  <a:cubicBezTo>
                    <a:pt x="61" y="745"/>
                    <a:pt x="251" y="1055"/>
                    <a:pt x="529" y="1259"/>
                  </a:cubicBezTo>
                  <a:lnTo>
                    <a:pt x="806" y="1111"/>
                  </a:lnTo>
                  <a:cubicBezTo>
                    <a:pt x="923" y="833"/>
                    <a:pt x="954" y="509"/>
                    <a:pt x="866" y="217"/>
                  </a:cubicBezTo>
                  <a:cubicBezTo>
                    <a:pt x="852" y="158"/>
                    <a:pt x="821" y="101"/>
                    <a:pt x="778" y="56"/>
                  </a:cubicBezTo>
                  <a:cubicBezTo>
                    <a:pt x="746" y="25"/>
                    <a:pt x="698" y="1"/>
                    <a:pt x="65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" name="Google Shape;330;p44"/>
            <p:cNvSpPr/>
            <p:nvPr/>
          </p:nvSpPr>
          <p:spPr>
            <a:xfrm>
              <a:off x="594600" y="4273400"/>
              <a:ext cx="103000" cy="249150"/>
            </a:xfrm>
            <a:custGeom>
              <a:avLst/>
              <a:gdLst/>
              <a:ahLst/>
              <a:cxnLst/>
              <a:rect l="l" t="t" r="r" b="b"/>
              <a:pathLst>
                <a:path w="4120" h="9966" extrusionOk="0">
                  <a:moveTo>
                    <a:pt x="3783" y="0"/>
                  </a:moveTo>
                  <a:cubicBezTo>
                    <a:pt x="3376" y="0"/>
                    <a:pt x="2489" y="178"/>
                    <a:pt x="1981" y="585"/>
                  </a:cubicBezTo>
                  <a:cubicBezTo>
                    <a:pt x="1422" y="1056"/>
                    <a:pt x="1084" y="1700"/>
                    <a:pt x="1056" y="2343"/>
                  </a:cubicBezTo>
                  <a:cubicBezTo>
                    <a:pt x="1042" y="2593"/>
                    <a:pt x="1070" y="2857"/>
                    <a:pt x="1101" y="3107"/>
                  </a:cubicBezTo>
                  <a:cubicBezTo>
                    <a:pt x="1144" y="3592"/>
                    <a:pt x="1203" y="4032"/>
                    <a:pt x="996" y="4454"/>
                  </a:cubicBezTo>
                  <a:cubicBezTo>
                    <a:pt x="940" y="4574"/>
                    <a:pt x="866" y="4676"/>
                    <a:pt x="792" y="4792"/>
                  </a:cubicBezTo>
                  <a:cubicBezTo>
                    <a:pt x="676" y="4953"/>
                    <a:pt x="556" y="5129"/>
                    <a:pt x="500" y="5319"/>
                  </a:cubicBezTo>
                  <a:cubicBezTo>
                    <a:pt x="426" y="5657"/>
                    <a:pt x="542" y="5981"/>
                    <a:pt x="662" y="6301"/>
                  </a:cubicBezTo>
                  <a:cubicBezTo>
                    <a:pt x="778" y="6624"/>
                    <a:pt x="894" y="6948"/>
                    <a:pt x="820" y="7268"/>
                  </a:cubicBezTo>
                  <a:cubicBezTo>
                    <a:pt x="764" y="7461"/>
                    <a:pt x="644" y="7637"/>
                    <a:pt x="528" y="7813"/>
                  </a:cubicBezTo>
                  <a:cubicBezTo>
                    <a:pt x="454" y="7901"/>
                    <a:pt x="380" y="8003"/>
                    <a:pt x="338" y="8105"/>
                  </a:cubicBezTo>
                  <a:cubicBezTo>
                    <a:pt x="0" y="8693"/>
                    <a:pt x="102" y="9484"/>
                    <a:pt x="574" y="9966"/>
                  </a:cubicBezTo>
                  <a:lnTo>
                    <a:pt x="602" y="9952"/>
                  </a:lnTo>
                  <a:cubicBezTo>
                    <a:pt x="134" y="9466"/>
                    <a:pt x="46" y="8693"/>
                    <a:pt x="366" y="8119"/>
                  </a:cubicBezTo>
                  <a:cubicBezTo>
                    <a:pt x="426" y="8017"/>
                    <a:pt x="486" y="7929"/>
                    <a:pt x="556" y="7841"/>
                  </a:cubicBezTo>
                  <a:cubicBezTo>
                    <a:pt x="676" y="7666"/>
                    <a:pt x="806" y="7490"/>
                    <a:pt x="852" y="7268"/>
                  </a:cubicBezTo>
                  <a:cubicBezTo>
                    <a:pt x="940" y="6948"/>
                    <a:pt x="806" y="6610"/>
                    <a:pt x="690" y="6287"/>
                  </a:cubicBezTo>
                  <a:cubicBezTo>
                    <a:pt x="588" y="5981"/>
                    <a:pt x="454" y="5643"/>
                    <a:pt x="542" y="5333"/>
                  </a:cubicBezTo>
                  <a:cubicBezTo>
                    <a:pt x="588" y="5143"/>
                    <a:pt x="704" y="4968"/>
                    <a:pt x="820" y="4806"/>
                  </a:cubicBezTo>
                  <a:cubicBezTo>
                    <a:pt x="894" y="4704"/>
                    <a:pt x="968" y="4588"/>
                    <a:pt x="1028" y="4472"/>
                  </a:cubicBezTo>
                  <a:cubicBezTo>
                    <a:pt x="1232" y="4046"/>
                    <a:pt x="1189" y="3561"/>
                    <a:pt x="1130" y="3107"/>
                  </a:cubicBezTo>
                  <a:cubicBezTo>
                    <a:pt x="1101" y="2857"/>
                    <a:pt x="1084" y="2593"/>
                    <a:pt x="1084" y="2343"/>
                  </a:cubicBezTo>
                  <a:cubicBezTo>
                    <a:pt x="1116" y="1714"/>
                    <a:pt x="1453" y="1070"/>
                    <a:pt x="2009" y="616"/>
                  </a:cubicBezTo>
                  <a:cubicBezTo>
                    <a:pt x="2489" y="231"/>
                    <a:pt x="3327" y="40"/>
                    <a:pt x="3747" y="40"/>
                  </a:cubicBezTo>
                  <a:cubicBezTo>
                    <a:pt x="3776" y="40"/>
                    <a:pt x="3803" y="41"/>
                    <a:pt x="3828" y="43"/>
                  </a:cubicBezTo>
                  <a:cubicBezTo>
                    <a:pt x="3898" y="43"/>
                    <a:pt x="3958" y="57"/>
                    <a:pt x="3986" y="103"/>
                  </a:cubicBezTo>
                  <a:cubicBezTo>
                    <a:pt x="4046" y="163"/>
                    <a:pt x="4032" y="265"/>
                    <a:pt x="4032" y="381"/>
                  </a:cubicBezTo>
                  <a:cubicBezTo>
                    <a:pt x="4032" y="528"/>
                    <a:pt x="4017" y="673"/>
                    <a:pt x="4091" y="834"/>
                  </a:cubicBezTo>
                  <a:lnTo>
                    <a:pt x="4120" y="820"/>
                  </a:lnTo>
                  <a:cubicBezTo>
                    <a:pt x="4060" y="673"/>
                    <a:pt x="4060" y="514"/>
                    <a:pt x="4074" y="381"/>
                  </a:cubicBezTo>
                  <a:cubicBezTo>
                    <a:pt x="4074" y="251"/>
                    <a:pt x="4074" y="145"/>
                    <a:pt x="4017" y="75"/>
                  </a:cubicBezTo>
                  <a:cubicBezTo>
                    <a:pt x="3972" y="29"/>
                    <a:pt x="3915" y="1"/>
                    <a:pt x="3828" y="1"/>
                  </a:cubicBezTo>
                  <a:cubicBezTo>
                    <a:pt x="3813" y="0"/>
                    <a:pt x="3799" y="0"/>
                    <a:pt x="378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" name="Google Shape;331;p44"/>
            <p:cNvSpPr/>
            <p:nvPr/>
          </p:nvSpPr>
          <p:spPr>
            <a:xfrm>
              <a:off x="772675" y="4261275"/>
              <a:ext cx="108450" cy="286625"/>
            </a:xfrm>
            <a:custGeom>
              <a:avLst/>
              <a:gdLst/>
              <a:ahLst/>
              <a:cxnLst/>
              <a:rect l="l" t="t" r="r" b="b"/>
              <a:pathLst>
                <a:path w="4338" h="11465" extrusionOk="0">
                  <a:moveTo>
                    <a:pt x="0" y="0"/>
                  </a:moveTo>
                  <a:lnTo>
                    <a:pt x="0" y="32"/>
                  </a:lnTo>
                  <a:cubicBezTo>
                    <a:pt x="792" y="88"/>
                    <a:pt x="1805" y="222"/>
                    <a:pt x="2653" y="736"/>
                  </a:cubicBezTo>
                  <a:cubicBezTo>
                    <a:pt x="3504" y="1232"/>
                    <a:pt x="4060" y="2097"/>
                    <a:pt x="4060" y="2948"/>
                  </a:cubicBezTo>
                  <a:cubicBezTo>
                    <a:pt x="4060" y="3328"/>
                    <a:pt x="3944" y="3708"/>
                    <a:pt x="3842" y="4077"/>
                  </a:cubicBezTo>
                  <a:cubicBezTo>
                    <a:pt x="3810" y="4193"/>
                    <a:pt x="3768" y="4295"/>
                    <a:pt x="3754" y="4397"/>
                  </a:cubicBezTo>
                  <a:cubicBezTo>
                    <a:pt x="3634" y="4795"/>
                    <a:pt x="3518" y="5379"/>
                    <a:pt x="3740" y="5878"/>
                  </a:cubicBezTo>
                  <a:cubicBezTo>
                    <a:pt x="3796" y="6026"/>
                    <a:pt x="3884" y="6156"/>
                    <a:pt x="3972" y="6290"/>
                  </a:cubicBezTo>
                  <a:cubicBezTo>
                    <a:pt x="4134" y="6554"/>
                    <a:pt x="4295" y="6817"/>
                    <a:pt x="4250" y="7109"/>
                  </a:cubicBezTo>
                  <a:cubicBezTo>
                    <a:pt x="4221" y="7331"/>
                    <a:pt x="4091" y="7489"/>
                    <a:pt x="3958" y="7683"/>
                  </a:cubicBezTo>
                  <a:cubicBezTo>
                    <a:pt x="3842" y="7827"/>
                    <a:pt x="3740" y="7975"/>
                    <a:pt x="3680" y="8151"/>
                  </a:cubicBezTo>
                  <a:cubicBezTo>
                    <a:pt x="3564" y="8488"/>
                    <a:pt x="3680" y="8826"/>
                    <a:pt x="3796" y="9160"/>
                  </a:cubicBezTo>
                  <a:cubicBezTo>
                    <a:pt x="3828" y="9294"/>
                    <a:pt x="3870" y="9424"/>
                    <a:pt x="3898" y="9543"/>
                  </a:cubicBezTo>
                  <a:cubicBezTo>
                    <a:pt x="4060" y="10201"/>
                    <a:pt x="3884" y="10936"/>
                    <a:pt x="3430" y="11446"/>
                  </a:cubicBezTo>
                  <a:lnTo>
                    <a:pt x="3458" y="11464"/>
                  </a:lnTo>
                  <a:cubicBezTo>
                    <a:pt x="3915" y="10950"/>
                    <a:pt x="4105" y="10215"/>
                    <a:pt x="3944" y="9543"/>
                  </a:cubicBezTo>
                  <a:cubicBezTo>
                    <a:pt x="3915" y="9410"/>
                    <a:pt x="3870" y="9280"/>
                    <a:pt x="3828" y="9160"/>
                  </a:cubicBezTo>
                  <a:cubicBezTo>
                    <a:pt x="3708" y="8826"/>
                    <a:pt x="3606" y="8488"/>
                    <a:pt x="3708" y="8151"/>
                  </a:cubicBezTo>
                  <a:cubicBezTo>
                    <a:pt x="3768" y="7989"/>
                    <a:pt x="3884" y="7841"/>
                    <a:pt x="3986" y="7697"/>
                  </a:cubicBezTo>
                  <a:cubicBezTo>
                    <a:pt x="4119" y="7521"/>
                    <a:pt x="4267" y="7345"/>
                    <a:pt x="4295" y="7109"/>
                  </a:cubicBezTo>
                  <a:cubicBezTo>
                    <a:pt x="4338" y="6803"/>
                    <a:pt x="4162" y="6539"/>
                    <a:pt x="4003" y="6276"/>
                  </a:cubicBezTo>
                  <a:cubicBezTo>
                    <a:pt x="3915" y="6142"/>
                    <a:pt x="3828" y="6012"/>
                    <a:pt x="3768" y="5864"/>
                  </a:cubicBezTo>
                  <a:cubicBezTo>
                    <a:pt x="3564" y="5379"/>
                    <a:pt x="3680" y="4809"/>
                    <a:pt x="3782" y="4411"/>
                  </a:cubicBezTo>
                  <a:cubicBezTo>
                    <a:pt x="3810" y="4309"/>
                    <a:pt x="3842" y="4193"/>
                    <a:pt x="3870" y="4091"/>
                  </a:cubicBezTo>
                  <a:cubicBezTo>
                    <a:pt x="3972" y="3725"/>
                    <a:pt x="4091" y="3328"/>
                    <a:pt x="4091" y="2948"/>
                  </a:cubicBezTo>
                  <a:cubicBezTo>
                    <a:pt x="4091" y="2083"/>
                    <a:pt x="3546" y="1217"/>
                    <a:pt x="2667" y="690"/>
                  </a:cubicBezTo>
                  <a:cubicBezTo>
                    <a:pt x="1805" y="190"/>
                    <a:pt x="792" y="60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" name="Google Shape;332;p44"/>
            <p:cNvSpPr/>
            <p:nvPr/>
          </p:nvSpPr>
          <p:spPr>
            <a:xfrm>
              <a:off x="616225" y="4284050"/>
              <a:ext cx="64150" cy="228225"/>
            </a:xfrm>
            <a:custGeom>
              <a:avLst/>
              <a:gdLst/>
              <a:ahLst/>
              <a:cxnLst/>
              <a:rect l="l" t="t" r="r" b="b"/>
              <a:pathLst>
                <a:path w="2566" h="9129" extrusionOk="0">
                  <a:moveTo>
                    <a:pt x="2551" y="0"/>
                  </a:moveTo>
                  <a:cubicBezTo>
                    <a:pt x="2171" y="190"/>
                    <a:pt x="1819" y="482"/>
                    <a:pt x="1556" y="820"/>
                  </a:cubicBezTo>
                  <a:cubicBezTo>
                    <a:pt x="1292" y="1158"/>
                    <a:pt x="1098" y="1566"/>
                    <a:pt x="1010" y="1991"/>
                  </a:cubicBezTo>
                  <a:cubicBezTo>
                    <a:pt x="922" y="2417"/>
                    <a:pt x="940" y="2857"/>
                    <a:pt x="1028" y="3282"/>
                  </a:cubicBezTo>
                  <a:cubicBezTo>
                    <a:pt x="1056" y="3384"/>
                    <a:pt x="1084" y="3486"/>
                    <a:pt x="1130" y="3588"/>
                  </a:cubicBezTo>
                  <a:cubicBezTo>
                    <a:pt x="1158" y="3694"/>
                    <a:pt x="1204" y="3796"/>
                    <a:pt x="1246" y="3898"/>
                  </a:cubicBezTo>
                  <a:cubicBezTo>
                    <a:pt x="1274" y="4000"/>
                    <a:pt x="1320" y="4102"/>
                    <a:pt x="1334" y="4204"/>
                  </a:cubicBezTo>
                  <a:cubicBezTo>
                    <a:pt x="1362" y="4309"/>
                    <a:pt x="1362" y="4411"/>
                    <a:pt x="1348" y="4513"/>
                  </a:cubicBezTo>
                  <a:cubicBezTo>
                    <a:pt x="1320" y="4615"/>
                    <a:pt x="1274" y="4717"/>
                    <a:pt x="1204" y="4791"/>
                  </a:cubicBezTo>
                  <a:cubicBezTo>
                    <a:pt x="1130" y="4865"/>
                    <a:pt x="1042" y="4939"/>
                    <a:pt x="954" y="4995"/>
                  </a:cubicBezTo>
                  <a:cubicBezTo>
                    <a:pt x="866" y="5069"/>
                    <a:pt x="778" y="5129"/>
                    <a:pt x="704" y="5203"/>
                  </a:cubicBezTo>
                  <a:cubicBezTo>
                    <a:pt x="616" y="5259"/>
                    <a:pt x="542" y="5347"/>
                    <a:pt x="483" y="5453"/>
                  </a:cubicBezTo>
                  <a:cubicBezTo>
                    <a:pt x="440" y="5541"/>
                    <a:pt x="412" y="5657"/>
                    <a:pt x="412" y="5759"/>
                  </a:cubicBezTo>
                  <a:cubicBezTo>
                    <a:pt x="395" y="5875"/>
                    <a:pt x="412" y="5980"/>
                    <a:pt x="440" y="6082"/>
                  </a:cubicBezTo>
                  <a:cubicBezTo>
                    <a:pt x="483" y="6300"/>
                    <a:pt x="571" y="6508"/>
                    <a:pt x="630" y="6712"/>
                  </a:cubicBezTo>
                  <a:cubicBezTo>
                    <a:pt x="645" y="6814"/>
                    <a:pt x="676" y="6916"/>
                    <a:pt x="676" y="7035"/>
                  </a:cubicBezTo>
                  <a:cubicBezTo>
                    <a:pt x="659" y="7137"/>
                    <a:pt x="645" y="7240"/>
                    <a:pt x="616" y="7342"/>
                  </a:cubicBezTo>
                  <a:cubicBezTo>
                    <a:pt x="542" y="7546"/>
                    <a:pt x="426" y="7721"/>
                    <a:pt x="307" y="7915"/>
                  </a:cubicBezTo>
                  <a:cubicBezTo>
                    <a:pt x="251" y="8003"/>
                    <a:pt x="191" y="8091"/>
                    <a:pt x="149" y="8193"/>
                  </a:cubicBezTo>
                  <a:cubicBezTo>
                    <a:pt x="103" y="8295"/>
                    <a:pt x="61" y="8397"/>
                    <a:pt x="43" y="8499"/>
                  </a:cubicBezTo>
                  <a:cubicBezTo>
                    <a:pt x="15" y="8601"/>
                    <a:pt x="1" y="8720"/>
                    <a:pt x="15" y="8822"/>
                  </a:cubicBezTo>
                  <a:cubicBezTo>
                    <a:pt x="29" y="8924"/>
                    <a:pt x="61" y="9040"/>
                    <a:pt x="131" y="9128"/>
                  </a:cubicBezTo>
                  <a:lnTo>
                    <a:pt x="149" y="9128"/>
                  </a:lnTo>
                  <a:lnTo>
                    <a:pt x="149" y="9114"/>
                  </a:lnTo>
                  <a:cubicBezTo>
                    <a:pt x="75" y="9026"/>
                    <a:pt x="43" y="8924"/>
                    <a:pt x="29" y="8822"/>
                  </a:cubicBezTo>
                  <a:cubicBezTo>
                    <a:pt x="15" y="8720"/>
                    <a:pt x="29" y="8601"/>
                    <a:pt x="61" y="8499"/>
                  </a:cubicBezTo>
                  <a:cubicBezTo>
                    <a:pt x="89" y="8397"/>
                    <a:pt x="117" y="8295"/>
                    <a:pt x="163" y="8207"/>
                  </a:cubicBezTo>
                  <a:cubicBezTo>
                    <a:pt x="219" y="8105"/>
                    <a:pt x="279" y="8017"/>
                    <a:pt x="324" y="7915"/>
                  </a:cubicBezTo>
                  <a:cubicBezTo>
                    <a:pt x="440" y="7739"/>
                    <a:pt x="557" y="7563"/>
                    <a:pt x="630" y="7342"/>
                  </a:cubicBezTo>
                  <a:cubicBezTo>
                    <a:pt x="676" y="7240"/>
                    <a:pt x="690" y="7137"/>
                    <a:pt x="690" y="7035"/>
                  </a:cubicBezTo>
                  <a:cubicBezTo>
                    <a:pt x="690" y="6916"/>
                    <a:pt x="676" y="6814"/>
                    <a:pt x="645" y="6698"/>
                  </a:cubicBezTo>
                  <a:cubicBezTo>
                    <a:pt x="602" y="6490"/>
                    <a:pt x="514" y="6286"/>
                    <a:pt x="469" y="6082"/>
                  </a:cubicBezTo>
                  <a:cubicBezTo>
                    <a:pt x="440" y="5980"/>
                    <a:pt x="426" y="5875"/>
                    <a:pt x="440" y="5759"/>
                  </a:cubicBezTo>
                  <a:cubicBezTo>
                    <a:pt x="440" y="5657"/>
                    <a:pt x="469" y="5555"/>
                    <a:pt x="514" y="5467"/>
                  </a:cubicBezTo>
                  <a:cubicBezTo>
                    <a:pt x="557" y="5365"/>
                    <a:pt x="630" y="5291"/>
                    <a:pt x="718" y="5217"/>
                  </a:cubicBezTo>
                  <a:cubicBezTo>
                    <a:pt x="806" y="5143"/>
                    <a:pt x="894" y="5083"/>
                    <a:pt x="982" y="5027"/>
                  </a:cubicBezTo>
                  <a:cubicBezTo>
                    <a:pt x="1070" y="4967"/>
                    <a:pt x="1158" y="4893"/>
                    <a:pt x="1232" y="4819"/>
                  </a:cubicBezTo>
                  <a:cubicBezTo>
                    <a:pt x="1306" y="4731"/>
                    <a:pt x="1348" y="4629"/>
                    <a:pt x="1380" y="4527"/>
                  </a:cubicBezTo>
                  <a:cubicBezTo>
                    <a:pt x="1408" y="4411"/>
                    <a:pt x="1394" y="4309"/>
                    <a:pt x="1380" y="4190"/>
                  </a:cubicBezTo>
                  <a:cubicBezTo>
                    <a:pt x="1348" y="4088"/>
                    <a:pt x="1320" y="3986"/>
                    <a:pt x="1274" y="3884"/>
                  </a:cubicBezTo>
                  <a:cubicBezTo>
                    <a:pt x="1186" y="3676"/>
                    <a:pt x="1116" y="3486"/>
                    <a:pt x="1070" y="3268"/>
                  </a:cubicBezTo>
                  <a:cubicBezTo>
                    <a:pt x="968" y="2857"/>
                    <a:pt x="954" y="2417"/>
                    <a:pt x="1042" y="1991"/>
                  </a:cubicBezTo>
                  <a:cubicBezTo>
                    <a:pt x="1218" y="1158"/>
                    <a:pt x="1802" y="408"/>
                    <a:pt x="2565" y="14"/>
                  </a:cubicBezTo>
                  <a:lnTo>
                    <a:pt x="25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" name="Google Shape;333;p44"/>
            <p:cNvSpPr/>
            <p:nvPr/>
          </p:nvSpPr>
          <p:spPr>
            <a:xfrm>
              <a:off x="618075" y="4613750"/>
              <a:ext cx="175550" cy="192800"/>
            </a:xfrm>
            <a:custGeom>
              <a:avLst/>
              <a:gdLst/>
              <a:ahLst/>
              <a:cxnLst/>
              <a:rect l="l" t="t" r="r" b="b"/>
              <a:pathLst>
                <a:path w="7022" h="7712" extrusionOk="0">
                  <a:moveTo>
                    <a:pt x="3316" y="1"/>
                  </a:moveTo>
                  <a:cubicBezTo>
                    <a:pt x="1920" y="1"/>
                    <a:pt x="475" y="368"/>
                    <a:pt x="177" y="1072"/>
                  </a:cubicBezTo>
                  <a:cubicBezTo>
                    <a:pt x="1" y="1512"/>
                    <a:pt x="43" y="7284"/>
                    <a:pt x="43" y="7284"/>
                  </a:cubicBezTo>
                  <a:cubicBezTo>
                    <a:pt x="532" y="7615"/>
                    <a:pt x="951" y="7700"/>
                    <a:pt x="1250" y="7700"/>
                  </a:cubicBezTo>
                  <a:cubicBezTo>
                    <a:pt x="1562" y="7700"/>
                    <a:pt x="1745" y="7608"/>
                    <a:pt x="1745" y="7608"/>
                  </a:cubicBezTo>
                  <a:lnTo>
                    <a:pt x="3005" y="3489"/>
                  </a:lnTo>
                  <a:lnTo>
                    <a:pt x="3856" y="3345"/>
                  </a:lnTo>
                  <a:lnTo>
                    <a:pt x="5291" y="7682"/>
                  </a:lnTo>
                  <a:cubicBezTo>
                    <a:pt x="5411" y="7702"/>
                    <a:pt x="5532" y="7711"/>
                    <a:pt x="5650" y="7711"/>
                  </a:cubicBezTo>
                  <a:cubicBezTo>
                    <a:pt x="6380" y="7711"/>
                    <a:pt x="7022" y="7372"/>
                    <a:pt x="7022" y="7372"/>
                  </a:cubicBezTo>
                  <a:cubicBezTo>
                    <a:pt x="7022" y="7372"/>
                    <a:pt x="6536" y="2522"/>
                    <a:pt x="6142" y="1041"/>
                  </a:cubicBezTo>
                  <a:cubicBezTo>
                    <a:pt x="5948" y="338"/>
                    <a:pt x="4655" y="1"/>
                    <a:pt x="331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" name="Google Shape;334;p44"/>
            <p:cNvSpPr/>
            <p:nvPr/>
          </p:nvSpPr>
          <p:spPr>
            <a:xfrm>
              <a:off x="675600" y="4695150"/>
              <a:ext cx="57875" cy="8025"/>
            </a:xfrm>
            <a:custGeom>
              <a:avLst/>
              <a:gdLst/>
              <a:ahLst/>
              <a:cxnLst/>
              <a:rect l="l" t="t" r="r" b="b"/>
              <a:pathLst>
                <a:path w="2315" h="321" extrusionOk="0">
                  <a:moveTo>
                    <a:pt x="2315" y="1"/>
                  </a:moveTo>
                  <a:cubicBezTo>
                    <a:pt x="2315" y="1"/>
                    <a:pt x="2170" y="15"/>
                    <a:pt x="1949" y="29"/>
                  </a:cubicBezTo>
                  <a:cubicBezTo>
                    <a:pt x="1731" y="57"/>
                    <a:pt x="1449" y="89"/>
                    <a:pt x="1157" y="131"/>
                  </a:cubicBezTo>
                  <a:cubicBezTo>
                    <a:pt x="1010" y="145"/>
                    <a:pt x="865" y="159"/>
                    <a:pt x="732" y="177"/>
                  </a:cubicBezTo>
                  <a:cubicBezTo>
                    <a:pt x="588" y="205"/>
                    <a:pt x="468" y="219"/>
                    <a:pt x="352" y="233"/>
                  </a:cubicBezTo>
                  <a:cubicBezTo>
                    <a:pt x="250" y="247"/>
                    <a:pt x="162" y="265"/>
                    <a:pt x="88" y="279"/>
                  </a:cubicBezTo>
                  <a:cubicBezTo>
                    <a:pt x="28" y="279"/>
                    <a:pt x="0" y="293"/>
                    <a:pt x="0" y="293"/>
                  </a:cubicBezTo>
                  <a:lnTo>
                    <a:pt x="0" y="321"/>
                  </a:lnTo>
                  <a:cubicBezTo>
                    <a:pt x="0" y="321"/>
                    <a:pt x="28" y="307"/>
                    <a:pt x="102" y="307"/>
                  </a:cubicBezTo>
                  <a:cubicBezTo>
                    <a:pt x="162" y="307"/>
                    <a:pt x="250" y="293"/>
                    <a:pt x="366" y="279"/>
                  </a:cubicBezTo>
                  <a:cubicBezTo>
                    <a:pt x="468" y="265"/>
                    <a:pt x="602" y="247"/>
                    <a:pt x="732" y="233"/>
                  </a:cubicBezTo>
                  <a:cubicBezTo>
                    <a:pt x="865" y="219"/>
                    <a:pt x="1010" y="205"/>
                    <a:pt x="1157" y="191"/>
                  </a:cubicBezTo>
                  <a:cubicBezTo>
                    <a:pt x="1449" y="145"/>
                    <a:pt x="1745" y="103"/>
                    <a:pt x="1963" y="71"/>
                  </a:cubicBezTo>
                  <a:cubicBezTo>
                    <a:pt x="2170" y="43"/>
                    <a:pt x="2315" y="15"/>
                    <a:pt x="2315" y="15"/>
                  </a:cubicBezTo>
                  <a:lnTo>
                    <a:pt x="2315" y="1"/>
                  </a:ln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" name="Google Shape;335;p44"/>
            <p:cNvSpPr/>
            <p:nvPr/>
          </p:nvSpPr>
          <p:spPr>
            <a:xfrm>
              <a:off x="674450" y="4694025"/>
              <a:ext cx="60175" cy="9950"/>
            </a:xfrm>
            <a:custGeom>
              <a:avLst/>
              <a:gdLst/>
              <a:ahLst/>
              <a:cxnLst/>
              <a:rect l="l" t="t" r="r" b="b"/>
              <a:pathLst>
                <a:path w="2407" h="398" extrusionOk="0">
                  <a:moveTo>
                    <a:pt x="2392" y="0"/>
                  </a:moveTo>
                  <a:lnTo>
                    <a:pt x="2361" y="14"/>
                  </a:lnTo>
                  <a:cubicBezTo>
                    <a:pt x="2361" y="14"/>
                    <a:pt x="2216" y="28"/>
                    <a:pt x="1995" y="46"/>
                  </a:cubicBezTo>
                  <a:cubicBezTo>
                    <a:pt x="1777" y="74"/>
                    <a:pt x="1481" y="102"/>
                    <a:pt x="1189" y="148"/>
                  </a:cubicBezTo>
                  <a:lnTo>
                    <a:pt x="1203" y="148"/>
                  </a:lnTo>
                  <a:cubicBezTo>
                    <a:pt x="1056" y="162"/>
                    <a:pt x="911" y="176"/>
                    <a:pt x="764" y="190"/>
                  </a:cubicBezTo>
                  <a:cubicBezTo>
                    <a:pt x="634" y="222"/>
                    <a:pt x="500" y="236"/>
                    <a:pt x="398" y="250"/>
                  </a:cubicBezTo>
                  <a:cubicBezTo>
                    <a:pt x="296" y="264"/>
                    <a:pt x="194" y="278"/>
                    <a:pt x="134" y="292"/>
                  </a:cubicBezTo>
                  <a:cubicBezTo>
                    <a:pt x="74" y="292"/>
                    <a:pt x="32" y="310"/>
                    <a:pt x="32" y="310"/>
                  </a:cubicBezTo>
                  <a:lnTo>
                    <a:pt x="0" y="310"/>
                  </a:lnTo>
                  <a:lnTo>
                    <a:pt x="18" y="338"/>
                  </a:lnTo>
                  <a:lnTo>
                    <a:pt x="18" y="366"/>
                  </a:lnTo>
                  <a:lnTo>
                    <a:pt x="18" y="398"/>
                  </a:lnTo>
                  <a:lnTo>
                    <a:pt x="46" y="398"/>
                  </a:lnTo>
                  <a:cubicBezTo>
                    <a:pt x="46" y="398"/>
                    <a:pt x="88" y="380"/>
                    <a:pt x="148" y="380"/>
                  </a:cubicBezTo>
                  <a:cubicBezTo>
                    <a:pt x="208" y="380"/>
                    <a:pt x="310" y="366"/>
                    <a:pt x="412" y="352"/>
                  </a:cubicBezTo>
                  <a:cubicBezTo>
                    <a:pt x="514" y="338"/>
                    <a:pt x="648" y="324"/>
                    <a:pt x="778" y="310"/>
                  </a:cubicBezTo>
                  <a:cubicBezTo>
                    <a:pt x="926" y="292"/>
                    <a:pt x="1073" y="278"/>
                    <a:pt x="1217" y="264"/>
                  </a:cubicBezTo>
                  <a:lnTo>
                    <a:pt x="1203" y="264"/>
                  </a:lnTo>
                  <a:cubicBezTo>
                    <a:pt x="1495" y="222"/>
                    <a:pt x="1791" y="176"/>
                    <a:pt x="2009" y="148"/>
                  </a:cubicBezTo>
                  <a:cubicBezTo>
                    <a:pt x="2231" y="116"/>
                    <a:pt x="2375" y="88"/>
                    <a:pt x="2375" y="88"/>
                  </a:cubicBezTo>
                  <a:lnTo>
                    <a:pt x="2406" y="88"/>
                  </a:lnTo>
                  <a:lnTo>
                    <a:pt x="2392" y="28"/>
                  </a:lnTo>
                  <a:lnTo>
                    <a:pt x="239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" name="Google Shape;336;p44"/>
            <p:cNvSpPr/>
            <p:nvPr/>
          </p:nvSpPr>
          <p:spPr>
            <a:xfrm>
              <a:off x="700475" y="4636500"/>
              <a:ext cx="1525" cy="51650"/>
            </a:xfrm>
            <a:custGeom>
              <a:avLst/>
              <a:gdLst/>
              <a:ahLst/>
              <a:cxnLst/>
              <a:rect l="l" t="t" r="r" b="b"/>
              <a:pathLst>
                <a:path w="61" h="2066" extrusionOk="0">
                  <a:moveTo>
                    <a:pt x="1" y="1"/>
                  </a:moveTo>
                  <a:lnTo>
                    <a:pt x="1" y="324"/>
                  </a:lnTo>
                  <a:lnTo>
                    <a:pt x="1" y="1042"/>
                  </a:lnTo>
                  <a:lnTo>
                    <a:pt x="1" y="1408"/>
                  </a:lnTo>
                  <a:cubicBezTo>
                    <a:pt x="1" y="1538"/>
                    <a:pt x="15" y="1643"/>
                    <a:pt x="15" y="1745"/>
                  </a:cubicBezTo>
                  <a:cubicBezTo>
                    <a:pt x="15" y="1847"/>
                    <a:pt x="15" y="1921"/>
                    <a:pt x="32" y="1978"/>
                  </a:cubicBezTo>
                  <a:lnTo>
                    <a:pt x="32" y="2065"/>
                  </a:lnTo>
                  <a:lnTo>
                    <a:pt x="60" y="2065"/>
                  </a:lnTo>
                  <a:lnTo>
                    <a:pt x="60" y="1978"/>
                  </a:lnTo>
                  <a:lnTo>
                    <a:pt x="60" y="1745"/>
                  </a:lnTo>
                  <a:lnTo>
                    <a:pt x="60" y="1408"/>
                  </a:lnTo>
                  <a:lnTo>
                    <a:pt x="60" y="1042"/>
                  </a:lnTo>
                  <a:cubicBezTo>
                    <a:pt x="60" y="778"/>
                    <a:pt x="46" y="514"/>
                    <a:pt x="46" y="324"/>
                  </a:cubicBezTo>
                  <a:cubicBezTo>
                    <a:pt x="32" y="131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" name="Google Shape;337;p44"/>
            <p:cNvSpPr/>
            <p:nvPr/>
          </p:nvSpPr>
          <p:spPr>
            <a:xfrm>
              <a:off x="699775" y="4635800"/>
              <a:ext cx="2925" cy="53150"/>
            </a:xfrm>
            <a:custGeom>
              <a:avLst/>
              <a:gdLst/>
              <a:ahLst/>
              <a:cxnLst/>
              <a:rect l="l" t="t" r="r" b="b"/>
              <a:pathLst>
                <a:path w="117" h="2126" extrusionOk="0">
                  <a:moveTo>
                    <a:pt x="0" y="1"/>
                  </a:moveTo>
                  <a:lnTo>
                    <a:pt x="0" y="29"/>
                  </a:lnTo>
                  <a:lnTo>
                    <a:pt x="0" y="352"/>
                  </a:lnTo>
                  <a:lnTo>
                    <a:pt x="0" y="528"/>
                  </a:lnTo>
                  <a:lnTo>
                    <a:pt x="0" y="1070"/>
                  </a:lnTo>
                  <a:lnTo>
                    <a:pt x="0" y="1436"/>
                  </a:lnTo>
                  <a:cubicBezTo>
                    <a:pt x="0" y="1566"/>
                    <a:pt x="15" y="1671"/>
                    <a:pt x="15" y="1773"/>
                  </a:cubicBezTo>
                  <a:cubicBezTo>
                    <a:pt x="15" y="1875"/>
                    <a:pt x="15" y="1949"/>
                    <a:pt x="29" y="2006"/>
                  </a:cubicBezTo>
                  <a:lnTo>
                    <a:pt x="29" y="2093"/>
                  </a:lnTo>
                  <a:lnTo>
                    <a:pt x="29" y="2125"/>
                  </a:lnTo>
                  <a:lnTo>
                    <a:pt x="117" y="2125"/>
                  </a:lnTo>
                  <a:lnTo>
                    <a:pt x="117" y="2093"/>
                  </a:lnTo>
                  <a:lnTo>
                    <a:pt x="117" y="2006"/>
                  </a:lnTo>
                  <a:lnTo>
                    <a:pt x="117" y="1773"/>
                  </a:lnTo>
                  <a:lnTo>
                    <a:pt x="117" y="1612"/>
                  </a:lnTo>
                  <a:lnTo>
                    <a:pt x="117" y="1436"/>
                  </a:lnTo>
                  <a:lnTo>
                    <a:pt x="117" y="1056"/>
                  </a:lnTo>
                  <a:cubicBezTo>
                    <a:pt x="117" y="806"/>
                    <a:pt x="102" y="542"/>
                    <a:pt x="102" y="352"/>
                  </a:cubicBezTo>
                  <a:cubicBezTo>
                    <a:pt x="88" y="159"/>
                    <a:pt x="88" y="29"/>
                    <a:pt x="88" y="29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" name="Google Shape;338;p44"/>
            <p:cNvSpPr/>
            <p:nvPr/>
          </p:nvSpPr>
          <p:spPr>
            <a:xfrm>
              <a:off x="752525" y="4653400"/>
              <a:ext cx="22725" cy="29300"/>
            </a:xfrm>
            <a:custGeom>
              <a:avLst/>
              <a:gdLst/>
              <a:ahLst/>
              <a:cxnLst/>
              <a:rect l="l" t="t" r="r" b="b"/>
              <a:pathLst>
                <a:path w="909" h="1172" extrusionOk="0">
                  <a:moveTo>
                    <a:pt x="1" y="0"/>
                  </a:moveTo>
                  <a:cubicBezTo>
                    <a:pt x="1" y="0"/>
                    <a:pt x="15" y="28"/>
                    <a:pt x="15" y="70"/>
                  </a:cubicBezTo>
                  <a:cubicBezTo>
                    <a:pt x="29" y="88"/>
                    <a:pt x="29" y="116"/>
                    <a:pt x="43" y="144"/>
                  </a:cubicBezTo>
                  <a:cubicBezTo>
                    <a:pt x="43" y="176"/>
                    <a:pt x="61" y="204"/>
                    <a:pt x="75" y="232"/>
                  </a:cubicBezTo>
                  <a:cubicBezTo>
                    <a:pt x="75" y="264"/>
                    <a:pt x="89" y="306"/>
                    <a:pt x="103" y="334"/>
                  </a:cubicBezTo>
                  <a:cubicBezTo>
                    <a:pt x="117" y="380"/>
                    <a:pt x="149" y="408"/>
                    <a:pt x="163" y="454"/>
                  </a:cubicBezTo>
                  <a:cubicBezTo>
                    <a:pt x="191" y="496"/>
                    <a:pt x="205" y="542"/>
                    <a:pt x="237" y="570"/>
                  </a:cubicBezTo>
                  <a:cubicBezTo>
                    <a:pt x="265" y="616"/>
                    <a:pt x="293" y="644"/>
                    <a:pt x="325" y="686"/>
                  </a:cubicBezTo>
                  <a:cubicBezTo>
                    <a:pt x="353" y="732"/>
                    <a:pt x="381" y="760"/>
                    <a:pt x="413" y="792"/>
                  </a:cubicBezTo>
                  <a:cubicBezTo>
                    <a:pt x="441" y="834"/>
                    <a:pt x="469" y="862"/>
                    <a:pt x="515" y="894"/>
                  </a:cubicBezTo>
                  <a:cubicBezTo>
                    <a:pt x="543" y="922"/>
                    <a:pt x="571" y="950"/>
                    <a:pt x="602" y="981"/>
                  </a:cubicBezTo>
                  <a:cubicBezTo>
                    <a:pt x="631" y="996"/>
                    <a:pt x="659" y="1024"/>
                    <a:pt x="690" y="1038"/>
                  </a:cubicBezTo>
                  <a:cubicBezTo>
                    <a:pt x="719" y="1069"/>
                    <a:pt x="747" y="1083"/>
                    <a:pt x="778" y="1098"/>
                  </a:cubicBezTo>
                  <a:cubicBezTo>
                    <a:pt x="806" y="1112"/>
                    <a:pt x="821" y="1126"/>
                    <a:pt x="835" y="1126"/>
                  </a:cubicBezTo>
                  <a:cubicBezTo>
                    <a:pt x="880" y="1157"/>
                    <a:pt x="894" y="1171"/>
                    <a:pt x="894" y="1171"/>
                  </a:cubicBezTo>
                  <a:lnTo>
                    <a:pt x="908" y="1143"/>
                  </a:lnTo>
                  <a:cubicBezTo>
                    <a:pt x="908" y="1143"/>
                    <a:pt x="894" y="1126"/>
                    <a:pt x="866" y="1112"/>
                  </a:cubicBezTo>
                  <a:cubicBezTo>
                    <a:pt x="835" y="1098"/>
                    <a:pt x="821" y="1083"/>
                    <a:pt x="792" y="1069"/>
                  </a:cubicBezTo>
                  <a:cubicBezTo>
                    <a:pt x="778" y="1055"/>
                    <a:pt x="747" y="1038"/>
                    <a:pt x="719" y="1010"/>
                  </a:cubicBezTo>
                  <a:cubicBezTo>
                    <a:pt x="690" y="996"/>
                    <a:pt x="659" y="967"/>
                    <a:pt x="631" y="936"/>
                  </a:cubicBezTo>
                  <a:cubicBezTo>
                    <a:pt x="602" y="922"/>
                    <a:pt x="571" y="894"/>
                    <a:pt x="543" y="848"/>
                  </a:cubicBezTo>
                  <a:cubicBezTo>
                    <a:pt x="515" y="820"/>
                    <a:pt x="483" y="792"/>
                    <a:pt x="455" y="760"/>
                  </a:cubicBezTo>
                  <a:cubicBezTo>
                    <a:pt x="427" y="732"/>
                    <a:pt x="395" y="686"/>
                    <a:pt x="367" y="658"/>
                  </a:cubicBezTo>
                  <a:cubicBezTo>
                    <a:pt x="307" y="584"/>
                    <a:pt x="265" y="496"/>
                    <a:pt x="219" y="422"/>
                  </a:cubicBezTo>
                  <a:cubicBezTo>
                    <a:pt x="191" y="394"/>
                    <a:pt x="177" y="352"/>
                    <a:pt x="163" y="320"/>
                  </a:cubicBezTo>
                  <a:cubicBezTo>
                    <a:pt x="149" y="278"/>
                    <a:pt x="117" y="246"/>
                    <a:pt x="117" y="218"/>
                  </a:cubicBezTo>
                  <a:cubicBezTo>
                    <a:pt x="103" y="190"/>
                    <a:pt x="89" y="158"/>
                    <a:pt x="75" y="130"/>
                  </a:cubicBezTo>
                  <a:cubicBezTo>
                    <a:pt x="61" y="102"/>
                    <a:pt x="61" y="70"/>
                    <a:pt x="61" y="56"/>
                  </a:cubicBezTo>
                  <a:cubicBezTo>
                    <a:pt x="43" y="14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" name="Google Shape;339;p44"/>
            <p:cNvSpPr/>
            <p:nvPr/>
          </p:nvSpPr>
          <p:spPr>
            <a:xfrm>
              <a:off x="751825" y="4652600"/>
              <a:ext cx="24575" cy="30800"/>
            </a:xfrm>
            <a:custGeom>
              <a:avLst/>
              <a:gdLst/>
              <a:ahLst/>
              <a:cxnLst/>
              <a:rect l="l" t="t" r="r" b="b"/>
              <a:pathLst>
                <a:path w="983" h="1232" extrusionOk="0">
                  <a:moveTo>
                    <a:pt x="228" y="485"/>
                  </a:moveTo>
                  <a:cubicBezTo>
                    <a:pt x="244" y="512"/>
                    <a:pt x="261" y="541"/>
                    <a:pt x="278" y="570"/>
                  </a:cubicBezTo>
                  <a:lnTo>
                    <a:pt x="278" y="570"/>
                  </a:lnTo>
                  <a:cubicBezTo>
                    <a:pt x="260" y="546"/>
                    <a:pt x="246" y="516"/>
                    <a:pt x="228" y="485"/>
                  </a:cubicBezTo>
                  <a:close/>
                  <a:moveTo>
                    <a:pt x="302" y="611"/>
                  </a:moveTo>
                  <a:cubicBezTo>
                    <a:pt x="316" y="633"/>
                    <a:pt x="330" y="654"/>
                    <a:pt x="344" y="675"/>
                  </a:cubicBezTo>
                  <a:lnTo>
                    <a:pt x="344" y="675"/>
                  </a:lnTo>
                  <a:cubicBezTo>
                    <a:pt x="328" y="653"/>
                    <a:pt x="313" y="633"/>
                    <a:pt x="302" y="611"/>
                  </a:cubicBezTo>
                  <a:close/>
                  <a:moveTo>
                    <a:pt x="29" y="0"/>
                  </a:moveTo>
                  <a:lnTo>
                    <a:pt x="1" y="14"/>
                  </a:lnTo>
                  <a:lnTo>
                    <a:pt x="1" y="46"/>
                  </a:lnTo>
                  <a:cubicBezTo>
                    <a:pt x="1" y="46"/>
                    <a:pt x="15" y="60"/>
                    <a:pt x="15" y="102"/>
                  </a:cubicBezTo>
                  <a:cubicBezTo>
                    <a:pt x="29" y="134"/>
                    <a:pt x="29" y="148"/>
                    <a:pt x="43" y="176"/>
                  </a:cubicBezTo>
                  <a:cubicBezTo>
                    <a:pt x="43" y="208"/>
                    <a:pt x="57" y="236"/>
                    <a:pt x="71" y="278"/>
                  </a:cubicBezTo>
                  <a:cubicBezTo>
                    <a:pt x="71" y="310"/>
                    <a:pt x="89" y="338"/>
                    <a:pt x="117" y="384"/>
                  </a:cubicBezTo>
                  <a:cubicBezTo>
                    <a:pt x="131" y="426"/>
                    <a:pt x="145" y="454"/>
                    <a:pt x="159" y="500"/>
                  </a:cubicBezTo>
                  <a:lnTo>
                    <a:pt x="177" y="500"/>
                  </a:lnTo>
                  <a:cubicBezTo>
                    <a:pt x="191" y="542"/>
                    <a:pt x="219" y="588"/>
                    <a:pt x="233" y="616"/>
                  </a:cubicBezTo>
                  <a:cubicBezTo>
                    <a:pt x="265" y="662"/>
                    <a:pt x="293" y="704"/>
                    <a:pt x="321" y="736"/>
                  </a:cubicBezTo>
                  <a:cubicBezTo>
                    <a:pt x="351" y="776"/>
                    <a:pt x="378" y="803"/>
                    <a:pt x="417" y="845"/>
                  </a:cubicBezTo>
                  <a:lnTo>
                    <a:pt x="417" y="845"/>
                  </a:lnTo>
                  <a:lnTo>
                    <a:pt x="409" y="852"/>
                  </a:lnTo>
                  <a:cubicBezTo>
                    <a:pt x="455" y="880"/>
                    <a:pt x="483" y="911"/>
                    <a:pt x="511" y="954"/>
                  </a:cubicBezTo>
                  <a:cubicBezTo>
                    <a:pt x="543" y="982"/>
                    <a:pt x="585" y="1013"/>
                    <a:pt x="616" y="1028"/>
                  </a:cubicBezTo>
                  <a:cubicBezTo>
                    <a:pt x="645" y="1056"/>
                    <a:pt x="673" y="1087"/>
                    <a:pt x="704" y="1101"/>
                  </a:cubicBezTo>
                  <a:cubicBezTo>
                    <a:pt x="732" y="1130"/>
                    <a:pt x="761" y="1144"/>
                    <a:pt x="792" y="1158"/>
                  </a:cubicBezTo>
                  <a:cubicBezTo>
                    <a:pt x="820" y="1175"/>
                    <a:pt x="834" y="1189"/>
                    <a:pt x="863" y="1189"/>
                  </a:cubicBezTo>
                  <a:cubicBezTo>
                    <a:pt x="894" y="1217"/>
                    <a:pt x="908" y="1217"/>
                    <a:pt x="908" y="1217"/>
                  </a:cubicBezTo>
                  <a:lnTo>
                    <a:pt x="936" y="1232"/>
                  </a:lnTo>
                  <a:lnTo>
                    <a:pt x="968" y="1189"/>
                  </a:lnTo>
                  <a:lnTo>
                    <a:pt x="982" y="1158"/>
                  </a:lnTo>
                  <a:lnTo>
                    <a:pt x="951" y="1144"/>
                  </a:lnTo>
                  <a:cubicBezTo>
                    <a:pt x="951" y="1144"/>
                    <a:pt x="936" y="1130"/>
                    <a:pt x="908" y="1115"/>
                  </a:cubicBezTo>
                  <a:cubicBezTo>
                    <a:pt x="880" y="1101"/>
                    <a:pt x="863" y="1087"/>
                    <a:pt x="849" y="1070"/>
                  </a:cubicBezTo>
                  <a:cubicBezTo>
                    <a:pt x="820" y="1056"/>
                    <a:pt x="792" y="1042"/>
                    <a:pt x="761" y="1013"/>
                  </a:cubicBezTo>
                  <a:cubicBezTo>
                    <a:pt x="747" y="999"/>
                    <a:pt x="718" y="968"/>
                    <a:pt x="687" y="954"/>
                  </a:cubicBezTo>
                  <a:cubicBezTo>
                    <a:pt x="659" y="926"/>
                    <a:pt x="630" y="894"/>
                    <a:pt x="585" y="866"/>
                  </a:cubicBezTo>
                  <a:cubicBezTo>
                    <a:pt x="557" y="838"/>
                    <a:pt x="528" y="806"/>
                    <a:pt x="497" y="778"/>
                  </a:cubicBezTo>
                  <a:cubicBezTo>
                    <a:pt x="469" y="736"/>
                    <a:pt x="441" y="704"/>
                    <a:pt x="409" y="662"/>
                  </a:cubicBezTo>
                  <a:cubicBezTo>
                    <a:pt x="367" y="588"/>
                    <a:pt x="307" y="514"/>
                    <a:pt x="265" y="440"/>
                  </a:cubicBezTo>
                  <a:cubicBezTo>
                    <a:pt x="247" y="412"/>
                    <a:pt x="233" y="366"/>
                    <a:pt x="219" y="338"/>
                  </a:cubicBezTo>
                  <a:lnTo>
                    <a:pt x="205" y="338"/>
                  </a:lnTo>
                  <a:cubicBezTo>
                    <a:pt x="191" y="296"/>
                    <a:pt x="177" y="264"/>
                    <a:pt x="159" y="236"/>
                  </a:cubicBezTo>
                  <a:cubicBezTo>
                    <a:pt x="145" y="208"/>
                    <a:pt x="145" y="176"/>
                    <a:pt x="131" y="148"/>
                  </a:cubicBezTo>
                  <a:cubicBezTo>
                    <a:pt x="117" y="120"/>
                    <a:pt x="117" y="102"/>
                    <a:pt x="103" y="88"/>
                  </a:cubicBezTo>
                  <a:lnTo>
                    <a:pt x="103" y="74"/>
                  </a:lnTo>
                  <a:cubicBezTo>
                    <a:pt x="103" y="46"/>
                    <a:pt x="89" y="14"/>
                    <a:pt x="89" y="14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" name="Google Shape;340;p44"/>
            <p:cNvSpPr/>
            <p:nvPr/>
          </p:nvSpPr>
          <p:spPr>
            <a:xfrm>
              <a:off x="620275" y="4637550"/>
              <a:ext cx="29675" cy="48850"/>
            </a:xfrm>
            <a:custGeom>
              <a:avLst/>
              <a:gdLst/>
              <a:ahLst/>
              <a:cxnLst/>
              <a:rect l="l" t="t" r="r" b="b"/>
              <a:pathLst>
                <a:path w="1187" h="1954" extrusionOk="0">
                  <a:moveTo>
                    <a:pt x="1158" y="1"/>
                  </a:moveTo>
                  <a:cubicBezTo>
                    <a:pt x="1158" y="1"/>
                    <a:pt x="1158" y="33"/>
                    <a:pt x="1144" y="106"/>
                  </a:cubicBezTo>
                  <a:cubicBezTo>
                    <a:pt x="1144" y="135"/>
                    <a:pt x="1130" y="163"/>
                    <a:pt x="1130" y="208"/>
                  </a:cubicBezTo>
                  <a:cubicBezTo>
                    <a:pt x="1112" y="251"/>
                    <a:pt x="1098" y="310"/>
                    <a:pt x="1084" y="353"/>
                  </a:cubicBezTo>
                  <a:cubicBezTo>
                    <a:pt x="1070" y="412"/>
                    <a:pt x="1056" y="472"/>
                    <a:pt x="1042" y="529"/>
                  </a:cubicBezTo>
                  <a:cubicBezTo>
                    <a:pt x="1024" y="588"/>
                    <a:pt x="996" y="648"/>
                    <a:pt x="968" y="704"/>
                  </a:cubicBezTo>
                  <a:cubicBezTo>
                    <a:pt x="936" y="764"/>
                    <a:pt x="908" y="838"/>
                    <a:pt x="880" y="898"/>
                  </a:cubicBezTo>
                  <a:cubicBezTo>
                    <a:pt x="848" y="954"/>
                    <a:pt x="806" y="1028"/>
                    <a:pt x="778" y="1088"/>
                  </a:cubicBezTo>
                  <a:cubicBezTo>
                    <a:pt x="732" y="1144"/>
                    <a:pt x="704" y="1204"/>
                    <a:pt x="658" y="1264"/>
                  </a:cubicBezTo>
                  <a:cubicBezTo>
                    <a:pt x="616" y="1320"/>
                    <a:pt x="570" y="1380"/>
                    <a:pt x="528" y="1426"/>
                  </a:cubicBezTo>
                  <a:cubicBezTo>
                    <a:pt x="483" y="1482"/>
                    <a:pt x="440" y="1528"/>
                    <a:pt x="395" y="1570"/>
                  </a:cubicBezTo>
                  <a:cubicBezTo>
                    <a:pt x="366" y="1615"/>
                    <a:pt x="321" y="1658"/>
                    <a:pt x="278" y="1703"/>
                  </a:cubicBezTo>
                  <a:cubicBezTo>
                    <a:pt x="264" y="1717"/>
                    <a:pt x="233" y="1732"/>
                    <a:pt x="219" y="1746"/>
                  </a:cubicBezTo>
                  <a:cubicBezTo>
                    <a:pt x="205" y="1760"/>
                    <a:pt x="191" y="1791"/>
                    <a:pt x="176" y="1805"/>
                  </a:cubicBezTo>
                  <a:cubicBezTo>
                    <a:pt x="131" y="1819"/>
                    <a:pt x="103" y="1848"/>
                    <a:pt x="89" y="1865"/>
                  </a:cubicBezTo>
                  <a:cubicBezTo>
                    <a:pt x="29" y="1907"/>
                    <a:pt x="1" y="1936"/>
                    <a:pt x="1" y="1936"/>
                  </a:cubicBezTo>
                  <a:lnTo>
                    <a:pt x="15" y="1953"/>
                  </a:lnTo>
                  <a:cubicBezTo>
                    <a:pt x="15" y="1953"/>
                    <a:pt x="43" y="1936"/>
                    <a:pt x="103" y="1893"/>
                  </a:cubicBezTo>
                  <a:cubicBezTo>
                    <a:pt x="131" y="1879"/>
                    <a:pt x="162" y="1865"/>
                    <a:pt x="191" y="1834"/>
                  </a:cubicBezTo>
                  <a:cubicBezTo>
                    <a:pt x="233" y="1805"/>
                    <a:pt x="264" y="1777"/>
                    <a:pt x="307" y="1732"/>
                  </a:cubicBezTo>
                  <a:cubicBezTo>
                    <a:pt x="352" y="1703"/>
                    <a:pt x="395" y="1658"/>
                    <a:pt x="440" y="1615"/>
                  </a:cubicBezTo>
                  <a:cubicBezTo>
                    <a:pt x="483" y="1570"/>
                    <a:pt x="528" y="1513"/>
                    <a:pt x="570" y="1468"/>
                  </a:cubicBezTo>
                  <a:cubicBezTo>
                    <a:pt x="616" y="1408"/>
                    <a:pt x="658" y="1352"/>
                    <a:pt x="704" y="1292"/>
                  </a:cubicBezTo>
                  <a:cubicBezTo>
                    <a:pt x="746" y="1232"/>
                    <a:pt x="792" y="1176"/>
                    <a:pt x="820" y="1116"/>
                  </a:cubicBezTo>
                  <a:cubicBezTo>
                    <a:pt x="866" y="1042"/>
                    <a:pt x="894" y="986"/>
                    <a:pt x="922" y="926"/>
                  </a:cubicBezTo>
                  <a:cubicBezTo>
                    <a:pt x="968" y="852"/>
                    <a:pt x="996" y="792"/>
                    <a:pt x="1010" y="722"/>
                  </a:cubicBezTo>
                  <a:cubicBezTo>
                    <a:pt x="1042" y="662"/>
                    <a:pt x="1070" y="602"/>
                    <a:pt x="1084" y="546"/>
                  </a:cubicBezTo>
                  <a:cubicBezTo>
                    <a:pt x="1098" y="486"/>
                    <a:pt x="1112" y="427"/>
                    <a:pt x="1130" y="370"/>
                  </a:cubicBezTo>
                  <a:cubicBezTo>
                    <a:pt x="1144" y="310"/>
                    <a:pt x="1158" y="265"/>
                    <a:pt x="1158" y="223"/>
                  </a:cubicBezTo>
                  <a:cubicBezTo>
                    <a:pt x="1172" y="177"/>
                    <a:pt x="1172" y="135"/>
                    <a:pt x="1172" y="106"/>
                  </a:cubicBezTo>
                  <a:cubicBezTo>
                    <a:pt x="1186" y="47"/>
                    <a:pt x="1186" y="1"/>
                    <a:pt x="1186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" name="Google Shape;341;p44"/>
            <p:cNvSpPr/>
            <p:nvPr/>
          </p:nvSpPr>
          <p:spPr>
            <a:xfrm>
              <a:off x="619125" y="4636850"/>
              <a:ext cx="31600" cy="50600"/>
            </a:xfrm>
            <a:custGeom>
              <a:avLst/>
              <a:gdLst/>
              <a:ahLst/>
              <a:cxnLst/>
              <a:rect l="l" t="t" r="r" b="b"/>
              <a:pathLst>
                <a:path w="1264" h="2024" extrusionOk="0">
                  <a:moveTo>
                    <a:pt x="1190" y="1"/>
                  </a:moveTo>
                  <a:lnTo>
                    <a:pt x="1176" y="29"/>
                  </a:lnTo>
                  <a:cubicBezTo>
                    <a:pt x="1176" y="29"/>
                    <a:pt x="1176" y="61"/>
                    <a:pt x="1158" y="117"/>
                  </a:cubicBezTo>
                  <a:cubicBezTo>
                    <a:pt x="1158" y="163"/>
                    <a:pt x="1158" y="191"/>
                    <a:pt x="1144" y="236"/>
                  </a:cubicBezTo>
                  <a:cubicBezTo>
                    <a:pt x="1130" y="279"/>
                    <a:pt x="1116" y="324"/>
                    <a:pt x="1102" y="381"/>
                  </a:cubicBezTo>
                  <a:cubicBezTo>
                    <a:pt x="1102" y="426"/>
                    <a:pt x="1070" y="486"/>
                    <a:pt x="1056" y="542"/>
                  </a:cubicBezTo>
                  <a:cubicBezTo>
                    <a:pt x="1042" y="602"/>
                    <a:pt x="1014" y="662"/>
                    <a:pt x="982" y="718"/>
                  </a:cubicBezTo>
                  <a:cubicBezTo>
                    <a:pt x="954" y="778"/>
                    <a:pt x="940" y="852"/>
                    <a:pt x="894" y="908"/>
                  </a:cubicBezTo>
                  <a:cubicBezTo>
                    <a:pt x="866" y="968"/>
                    <a:pt x="838" y="1042"/>
                    <a:pt x="792" y="1102"/>
                  </a:cubicBezTo>
                  <a:cubicBezTo>
                    <a:pt x="764" y="1158"/>
                    <a:pt x="718" y="1218"/>
                    <a:pt x="676" y="1278"/>
                  </a:cubicBezTo>
                  <a:cubicBezTo>
                    <a:pt x="648" y="1334"/>
                    <a:pt x="602" y="1380"/>
                    <a:pt x="560" y="1436"/>
                  </a:cubicBezTo>
                  <a:cubicBezTo>
                    <a:pt x="514" y="1496"/>
                    <a:pt x="472" y="1541"/>
                    <a:pt x="426" y="1584"/>
                  </a:cubicBezTo>
                  <a:cubicBezTo>
                    <a:pt x="384" y="1629"/>
                    <a:pt x="339" y="1672"/>
                    <a:pt x="310" y="1700"/>
                  </a:cubicBezTo>
                  <a:cubicBezTo>
                    <a:pt x="279" y="1731"/>
                    <a:pt x="265" y="1745"/>
                    <a:pt x="251" y="1760"/>
                  </a:cubicBezTo>
                  <a:cubicBezTo>
                    <a:pt x="237" y="1774"/>
                    <a:pt x="208" y="1788"/>
                    <a:pt x="191" y="1805"/>
                  </a:cubicBezTo>
                  <a:cubicBezTo>
                    <a:pt x="163" y="1833"/>
                    <a:pt x="135" y="1862"/>
                    <a:pt x="103" y="1876"/>
                  </a:cubicBezTo>
                  <a:cubicBezTo>
                    <a:pt x="61" y="1921"/>
                    <a:pt x="33" y="1935"/>
                    <a:pt x="33" y="1935"/>
                  </a:cubicBezTo>
                  <a:lnTo>
                    <a:pt x="1" y="1949"/>
                  </a:lnTo>
                  <a:lnTo>
                    <a:pt x="15" y="1981"/>
                  </a:lnTo>
                  <a:lnTo>
                    <a:pt x="47" y="1995"/>
                  </a:lnTo>
                  <a:lnTo>
                    <a:pt x="61" y="2023"/>
                  </a:lnTo>
                  <a:lnTo>
                    <a:pt x="75" y="2009"/>
                  </a:lnTo>
                  <a:cubicBezTo>
                    <a:pt x="75" y="2009"/>
                    <a:pt x="103" y="1981"/>
                    <a:pt x="163" y="1949"/>
                  </a:cubicBezTo>
                  <a:cubicBezTo>
                    <a:pt x="191" y="1935"/>
                    <a:pt x="222" y="1907"/>
                    <a:pt x="251" y="1876"/>
                  </a:cubicBezTo>
                  <a:cubicBezTo>
                    <a:pt x="296" y="1847"/>
                    <a:pt x="339" y="1819"/>
                    <a:pt x="384" y="1788"/>
                  </a:cubicBezTo>
                  <a:lnTo>
                    <a:pt x="375" y="1779"/>
                  </a:lnTo>
                  <a:lnTo>
                    <a:pt x="500" y="1658"/>
                  </a:lnTo>
                  <a:cubicBezTo>
                    <a:pt x="560" y="1612"/>
                    <a:pt x="602" y="1570"/>
                    <a:pt x="648" y="1510"/>
                  </a:cubicBezTo>
                  <a:cubicBezTo>
                    <a:pt x="689" y="1456"/>
                    <a:pt x="732" y="1412"/>
                    <a:pt x="773" y="1343"/>
                  </a:cubicBezTo>
                  <a:lnTo>
                    <a:pt x="773" y="1343"/>
                  </a:lnTo>
                  <a:lnTo>
                    <a:pt x="778" y="1348"/>
                  </a:lnTo>
                  <a:cubicBezTo>
                    <a:pt x="824" y="1278"/>
                    <a:pt x="852" y="1218"/>
                    <a:pt x="894" y="1158"/>
                  </a:cubicBezTo>
                  <a:cubicBezTo>
                    <a:pt x="924" y="1088"/>
                    <a:pt x="964" y="1034"/>
                    <a:pt x="995" y="966"/>
                  </a:cubicBezTo>
                  <a:lnTo>
                    <a:pt x="995" y="966"/>
                  </a:lnTo>
                  <a:lnTo>
                    <a:pt x="1000" y="968"/>
                  </a:lnTo>
                  <a:cubicBezTo>
                    <a:pt x="1042" y="894"/>
                    <a:pt x="1056" y="838"/>
                    <a:pt x="1088" y="764"/>
                  </a:cubicBezTo>
                  <a:cubicBezTo>
                    <a:pt x="1116" y="704"/>
                    <a:pt x="1144" y="630"/>
                    <a:pt x="1158" y="574"/>
                  </a:cubicBezTo>
                  <a:cubicBezTo>
                    <a:pt x="1176" y="514"/>
                    <a:pt x="1190" y="455"/>
                    <a:pt x="1204" y="398"/>
                  </a:cubicBezTo>
                  <a:cubicBezTo>
                    <a:pt x="1218" y="353"/>
                    <a:pt x="1232" y="293"/>
                    <a:pt x="1232" y="251"/>
                  </a:cubicBezTo>
                  <a:cubicBezTo>
                    <a:pt x="1246" y="205"/>
                    <a:pt x="1246" y="177"/>
                    <a:pt x="1246" y="134"/>
                  </a:cubicBezTo>
                  <a:cubicBezTo>
                    <a:pt x="1264" y="75"/>
                    <a:pt x="1264" y="29"/>
                    <a:pt x="1264" y="29"/>
                  </a:cubicBezTo>
                  <a:lnTo>
                    <a:pt x="126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" name="Google Shape;342;p44"/>
            <p:cNvSpPr/>
            <p:nvPr/>
          </p:nvSpPr>
          <p:spPr>
            <a:xfrm>
              <a:off x="593900" y="4464625"/>
              <a:ext cx="205175" cy="196450"/>
            </a:xfrm>
            <a:custGeom>
              <a:avLst/>
              <a:gdLst/>
              <a:ahLst/>
              <a:cxnLst/>
              <a:rect l="l" t="t" r="r" b="b"/>
              <a:pathLst>
                <a:path w="8207" h="7858" extrusionOk="0">
                  <a:moveTo>
                    <a:pt x="6044" y="1"/>
                  </a:moveTo>
                  <a:cubicBezTo>
                    <a:pt x="5402" y="1"/>
                    <a:pt x="4623" y="411"/>
                    <a:pt x="4133" y="456"/>
                  </a:cubicBezTo>
                  <a:cubicBezTo>
                    <a:pt x="3660" y="412"/>
                    <a:pt x="2812" y="2"/>
                    <a:pt x="2150" y="2"/>
                  </a:cubicBezTo>
                  <a:cubicBezTo>
                    <a:pt x="1907" y="2"/>
                    <a:pt x="1689" y="57"/>
                    <a:pt x="1523" y="206"/>
                  </a:cubicBezTo>
                  <a:cubicBezTo>
                    <a:pt x="1200" y="484"/>
                    <a:pt x="0" y="6935"/>
                    <a:pt x="704" y="7389"/>
                  </a:cubicBezTo>
                  <a:cubicBezTo>
                    <a:pt x="1260" y="7741"/>
                    <a:pt x="2624" y="7857"/>
                    <a:pt x="4031" y="7857"/>
                  </a:cubicBezTo>
                  <a:cubicBezTo>
                    <a:pt x="5818" y="7857"/>
                    <a:pt x="6947" y="7741"/>
                    <a:pt x="7503" y="7389"/>
                  </a:cubicBezTo>
                  <a:cubicBezTo>
                    <a:pt x="8207" y="6935"/>
                    <a:pt x="6962" y="396"/>
                    <a:pt x="6596" y="147"/>
                  </a:cubicBezTo>
                  <a:cubicBezTo>
                    <a:pt x="6434" y="41"/>
                    <a:pt x="6246" y="1"/>
                    <a:pt x="604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" name="Google Shape;343;p44"/>
            <p:cNvSpPr/>
            <p:nvPr/>
          </p:nvSpPr>
          <p:spPr>
            <a:xfrm>
              <a:off x="724300" y="4466050"/>
              <a:ext cx="79525" cy="85800"/>
            </a:xfrm>
            <a:custGeom>
              <a:avLst/>
              <a:gdLst/>
              <a:ahLst/>
              <a:cxnLst/>
              <a:rect l="l" t="t" r="r" b="b"/>
              <a:pathLst>
                <a:path w="3181" h="3432" extrusionOk="0">
                  <a:moveTo>
                    <a:pt x="757" y="0"/>
                  </a:moveTo>
                  <a:cubicBezTo>
                    <a:pt x="305" y="0"/>
                    <a:pt x="45" y="370"/>
                    <a:pt x="15" y="825"/>
                  </a:cubicBezTo>
                  <a:lnTo>
                    <a:pt x="15" y="927"/>
                  </a:lnTo>
                  <a:cubicBezTo>
                    <a:pt x="1" y="1075"/>
                    <a:pt x="47" y="1191"/>
                    <a:pt x="103" y="1307"/>
                  </a:cubicBezTo>
                  <a:cubicBezTo>
                    <a:pt x="177" y="1409"/>
                    <a:pt x="251" y="1514"/>
                    <a:pt x="310" y="1616"/>
                  </a:cubicBezTo>
                  <a:cubicBezTo>
                    <a:pt x="441" y="1820"/>
                    <a:pt x="574" y="2042"/>
                    <a:pt x="704" y="2246"/>
                  </a:cubicBezTo>
                  <a:cubicBezTo>
                    <a:pt x="820" y="2450"/>
                    <a:pt x="940" y="2672"/>
                    <a:pt x="1042" y="2861"/>
                  </a:cubicBezTo>
                  <a:cubicBezTo>
                    <a:pt x="1084" y="2963"/>
                    <a:pt x="1130" y="3065"/>
                    <a:pt x="1158" y="3153"/>
                  </a:cubicBezTo>
                  <a:cubicBezTo>
                    <a:pt x="1172" y="3167"/>
                    <a:pt x="1172" y="3185"/>
                    <a:pt x="1190" y="3213"/>
                  </a:cubicBezTo>
                  <a:cubicBezTo>
                    <a:pt x="1195" y="3224"/>
                    <a:pt x="1200" y="3226"/>
                    <a:pt x="1204" y="3226"/>
                  </a:cubicBezTo>
                  <a:cubicBezTo>
                    <a:pt x="1204" y="3226"/>
                    <a:pt x="1205" y="3226"/>
                    <a:pt x="1205" y="3226"/>
                  </a:cubicBezTo>
                  <a:lnTo>
                    <a:pt x="1205" y="3226"/>
                  </a:lnTo>
                  <a:cubicBezTo>
                    <a:pt x="1205" y="3227"/>
                    <a:pt x="1204" y="3227"/>
                    <a:pt x="1204" y="3227"/>
                  </a:cubicBezTo>
                  <a:cubicBezTo>
                    <a:pt x="1862" y="3329"/>
                    <a:pt x="2523" y="3389"/>
                    <a:pt x="3167" y="3431"/>
                  </a:cubicBezTo>
                  <a:cubicBezTo>
                    <a:pt x="3181" y="3361"/>
                    <a:pt x="3181" y="3287"/>
                    <a:pt x="3181" y="3227"/>
                  </a:cubicBezTo>
                  <a:cubicBezTo>
                    <a:pt x="3181" y="3139"/>
                    <a:pt x="3167" y="3051"/>
                    <a:pt x="3153" y="2992"/>
                  </a:cubicBezTo>
                  <a:cubicBezTo>
                    <a:pt x="3138" y="2861"/>
                    <a:pt x="2829" y="1792"/>
                    <a:pt x="2052" y="603"/>
                  </a:cubicBezTo>
                  <a:cubicBezTo>
                    <a:pt x="1658" y="121"/>
                    <a:pt x="894" y="2"/>
                    <a:pt x="806" y="2"/>
                  </a:cubicBezTo>
                  <a:cubicBezTo>
                    <a:pt x="789" y="1"/>
                    <a:pt x="773" y="0"/>
                    <a:pt x="75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" name="Google Shape;344;p44"/>
            <p:cNvSpPr/>
            <p:nvPr/>
          </p:nvSpPr>
          <p:spPr>
            <a:xfrm>
              <a:off x="584300" y="4811250"/>
              <a:ext cx="23875" cy="19800"/>
            </a:xfrm>
            <a:custGeom>
              <a:avLst/>
              <a:gdLst/>
              <a:ahLst/>
              <a:cxnLst/>
              <a:rect l="l" t="t" r="r" b="b"/>
              <a:pathLst>
                <a:path w="955" h="792" extrusionOk="0">
                  <a:moveTo>
                    <a:pt x="824" y="0"/>
                  </a:moveTo>
                  <a:lnTo>
                    <a:pt x="824" y="0"/>
                  </a:lnTo>
                  <a:cubicBezTo>
                    <a:pt x="1" y="162"/>
                    <a:pt x="149" y="689"/>
                    <a:pt x="149" y="689"/>
                  </a:cubicBezTo>
                  <a:cubicBezTo>
                    <a:pt x="384" y="735"/>
                    <a:pt x="514" y="763"/>
                    <a:pt x="792" y="791"/>
                  </a:cubicBezTo>
                  <a:cubicBezTo>
                    <a:pt x="912" y="545"/>
                    <a:pt x="954" y="281"/>
                    <a:pt x="82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" name="Google Shape;345;p44"/>
            <p:cNvSpPr/>
            <p:nvPr/>
          </p:nvSpPr>
          <p:spPr>
            <a:xfrm>
              <a:off x="603750" y="4792150"/>
              <a:ext cx="60450" cy="39525"/>
            </a:xfrm>
            <a:custGeom>
              <a:avLst/>
              <a:gdLst/>
              <a:ahLst/>
              <a:cxnLst/>
              <a:rect l="l" t="t" r="r" b="b"/>
              <a:pathLst>
                <a:path w="2418" h="1581" extrusionOk="0">
                  <a:moveTo>
                    <a:pt x="863" y="1"/>
                  </a:moveTo>
                  <a:cubicBezTo>
                    <a:pt x="241" y="1"/>
                    <a:pt x="310" y="708"/>
                    <a:pt x="310" y="708"/>
                  </a:cubicBezTo>
                  <a:cubicBezTo>
                    <a:pt x="236" y="708"/>
                    <a:pt x="236" y="722"/>
                    <a:pt x="32" y="750"/>
                  </a:cubicBezTo>
                  <a:cubicBezTo>
                    <a:pt x="162" y="1014"/>
                    <a:pt x="120" y="1292"/>
                    <a:pt x="0" y="1541"/>
                  </a:cubicBezTo>
                  <a:cubicBezTo>
                    <a:pt x="364" y="1570"/>
                    <a:pt x="713" y="1580"/>
                    <a:pt x="1028" y="1580"/>
                  </a:cubicBezTo>
                  <a:cubicBezTo>
                    <a:pt x="1831" y="1580"/>
                    <a:pt x="2406" y="1513"/>
                    <a:pt x="2406" y="1513"/>
                  </a:cubicBezTo>
                  <a:lnTo>
                    <a:pt x="2406" y="662"/>
                  </a:lnTo>
                  <a:cubicBezTo>
                    <a:pt x="2418" y="392"/>
                    <a:pt x="2195" y="198"/>
                    <a:pt x="1947" y="198"/>
                  </a:cubicBezTo>
                  <a:cubicBezTo>
                    <a:pt x="1885" y="198"/>
                    <a:pt x="1821" y="210"/>
                    <a:pt x="1759" y="236"/>
                  </a:cubicBezTo>
                  <a:cubicBezTo>
                    <a:pt x="1569" y="324"/>
                    <a:pt x="1509" y="430"/>
                    <a:pt x="1481" y="500"/>
                  </a:cubicBezTo>
                  <a:cubicBezTo>
                    <a:pt x="1495" y="356"/>
                    <a:pt x="1319" y="32"/>
                    <a:pt x="939" y="4"/>
                  </a:cubicBezTo>
                  <a:cubicBezTo>
                    <a:pt x="913" y="2"/>
                    <a:pt x="888" y="1"/>
                    <a:pt x="86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" name="Google Shape;346;p44"/>
            <p:cNvSpPr/>
            <p:nvPr/>
          </p:nvSpPr>
          <p:spPr>
            <a:xfrm>
              <a:off x="587300" y="4827775"/>
              <a:ext cx="76625" cy="9625"/>
            </a:xfrm>
            <a:custGeom>
              <a:avLst/>
              <a:gdLst/>
              <a:ahLst/>
              <a:cxnLst/>
              <a:rect l="l" t="t" r="r" b="b"/>
              <a:pathLst>
                <a:path w="3065" h="385" extrusionOk="0">
                  <a:moveTo>
                    <a:pt x="57" y="0"/>
                  </a:moveTo>
                  <a:cubicBezTo>
                    <a:pt x="1" y="0"/>
                    <a:pt x="74" y="218"/>
                    <a:pt x="74" y="218"/>
                  </a:cubicBezTo>
                  <a:cubicBezTo>
                    <a:pt x="564" y="346"/>
                    <a:pt x="1131" y="384"/>
                    <a:pt x="1638" y="384"/>
                  </a:cubicBezTo>
                  <a:cubicBezTo>
                    <a:pt x="2422" y="384"/>
                    <a:pt x="3064" y="292"/>
                    <a:pt x="3064" y="292"/>
                  </a:cubicBezTo>
                  <a:lnTo>
                    <a:pt x="3064" y="102"/>
                  </a:lnTo>
                  <a:cubicBezTo>
                    <a:pt x="3064" y="102"/>
                    <a:pt x="2620" y="146"/>
                    <a:pt x="1975" y="146"/>
                  </a:cubicBezTo>
                  <a:cubicBezTo>
                    <a:pt x="1430" y="146"/>
                    <a:pt x="742" y="115"/>
                    <a:pt x="5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347;p44"/>
            <p:cNvSpPr/>
            <p:nvPr/>
          </p:nvSpPr>
          <p:spPr>
            <a:xfrm>
              <a:off x="644450" y="4810525"/>
              <a:ext cx="11025" cy="1102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219" y="1"/>
                  </a:moveTo>
                  <a:cubicBezTo>
                    <a:pt x="103" y="1"/>
                    <a:pt x="1" y="103"/>
                    <a:pt x="1" y="222"/>
                  </a:cubicBezTo>
                  <a:cubicBezTo>
                    <a:pt x="1" y="339"/>
                    <a:pt x="89" y="441"/>
                    <a:pt x="219" y="441"/>
                  </a:cubicBezTo>
                  <a:cubicBezTo>
                    <a:pt x="339" y="441"/>
                    <a:pt x="427" y="339"/>
                    <a:pt x="427" y="222"/>
                  </a:cubicBezTo>
                  <a:cubicBezTo>
                    <a:pt x="441" y="103"/>
                    <a:pt x="339" y="1"/>
                    <a:pt x="21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" name="Google Shape;348;p44"/>
            <p:cNvSpPr/>
            <p:nvPr/>
          </p:nvSpPr>
          <p:spPr>
            <a:xfrm>
              <a:off x="610700" y="4809050"/>
              <a:ext cx="20950" cy="3700"/>
            </a:xfrm>
            <a:custGeom>
              <a:avLst/>
              <a:gdLst/>
              <a:ahLst/>
              <a:cxnLst/>
              <a:rect l="l" t="t" r="r" b="b"/>
              <a:pathLst>
                <a:path w="838" h="148" extrusionOk="0">
                  <a:moveTo>
                    <a:pt x="46" y="0"/>
                  </a:moveTo>
                  <a:cubicBezTo>
                    <a:pt x="32" y="0"/>
                    <a:pt x="0" y="32"/>
                    <a:pt x="0" y="46"/>
                  </a:cubicBezTo>
                  <a:cubicBezTo>
                    <a:pt x="0" y="74"/>
                    <a:pt x="18" y="88"/>
                    <a:pt x="46" y="88"/>
                  </a:cubicBezTo>
                  <a:lnTo>
                    <a:pt x="792" y="148"/>
                  </a:lnTo>
                  <a:cubicBezTo>
                    <a:pt x="823" y="148"/>
                    <a:pt x="837" y="120"/>
                    <a:pt x="837" y="106"/>
                  </a:cubicBezTo>
                  <a:cubicBezTo>
                    <a:pt x="837" y="74"/>
                    <a:pt x="823" y="60"/>
                    <a:pt x="809" y="6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" name="Google Shape;349;p44"/>
            <p:cNvSpPr/>
            <p:nvPr/>
          </p:nvSpPr>
          <p:spPr>
            <a:xfrm>
              <a:off x="602700" y="4790575"/>
              <a:ext cx="30450" cy="18150"/>
            </a:xfrm>
            <a:custGeom>
              <a:avLst/>
              <a:gdLst/>
              <a:ahLst/>
              <a:cxnLst/>
              <a:rect l="l" t="t" r="r" b="b"/>
              <a:pathLst>
                <a:path w="1218" h="726" extrusionOk="0">
                  <a:moveTo>
                    <a:pt x="394" y="81"/>
                  </a:moveTo>
                  <a:cubicBezTo>
                    <a:pt x="394" y="81"/>
                    <a:pt x="408" y="81"/>
                    <a:pt x="408" y="95"/>
                  </a:cubicBezTo>
                  <a:cubicBezTo>
                    <a:pt x="426" y="95"/>
                    <a:pt x="440" y="124"/>
                    <a:pt x="454" y="141"/>
                  </a:cubicBezTo>
                  <a:cubicBezTo>
                    <a:pt x="496" y="211"/>
                    <a:pt x="528" y="299"/>
                    <a:pt x="542" y="405"/>
                  </a:cubicBezTo>
                  <a:cubicBezTo>
                    <a:pt x="542" y="433"/>
                    <a:pt x="556" y="461"/>
                    <a:pt x="556" y="493"/>
                  </a:cubicBezTo>
                  <a:lnTo>
                    <a:pt x="542" y="475"/>
                  </a:lnTo>
                  <a:cubicBezTo>
                    <a:pt x="468" y="373"/>
                    <a:pt x="408" y="271"/>
                    <a:pt x="380" y="155"/>
                  </a:cubicBezTo>
                  <a:cubicBezTo>
                    <a:pt x="366" y="124"/>
                    <a:pt x="366" y="95"/>
                    <a:pt x="380" y="81"/>
                  </a:cubicBezTo>
                  <a:close/>
                  <a:moveTo>
                    <a:pt x="130" y="285"/>
                  </a:moveTo>
                  <a:cubicBezTo>
                    <a:pt x="162" y="285"/>
                    <a:pt x="190" y="299"/>
                    <a:pt x="218" y="317"/>
                  </a:cubicBezTo>
                  <a:cubicBezTo>
                    <a:pt x="306" y="387"/>
                    <a:pt x="408" y="447"/>
                    <a:pt x="482" y="535"/>
                  </a:cubicBezTo>
                  <a:lnTo>
                    <a:pt x="496" y="549"/>
                  </a:lnTo>
                  <a:cubicBezTo>
                    <a:pt x="380" y="521"/>
                    <a:pt x="232" y="461"/>
                    <a:pt x="130" y="373"/>
                  </a:cubicBezTo>
                  <a:cubicBezTo>
                    <a:pt x="88" y="345"/>
                    <a:pt x="88" y="331"/>
                    <a:pt x="88" y="317"/>
                  </a:cubicBezTo>
                  <a:cubicBezTo>
                    <a:pt x="88" y="299"/>
                    <a:pt x="102" y="285"/>
                    <a:pt x="130" y="285"/>
                  </a:cubicBezTo>
                  <a:close/>
                  <a:moveTo>
                    <a:pt x="387" y="0"/>
                  </a:moveTo>
                  <a:cubicBezTo>
                    <a:pt x="365" y="0"/>
                    <a:pt x="343" y="7"/>
                    <a:pt x="320" y="22"/>
                  </a:cubicBezTo>
                  <a:cubicBezTo>
                    <a:pt x="292" y="36"/>
                    <a:pt x="264" y="95"/>
                    <a:pt x="292" y="183"/>
                  </a:cubicBezTo>
                  <a:cubicBezTo>
                    <a:pt x="306" y="229"/>
                    <a:pt x="320" y="271"/>
                    <a:pt x="352" y="299"/>
                  </a:cubicBezTo>
                  <a:cubicBezTo>
                    <a:pt x="320" y="285"/>
                    <a:pt x="292" y="271"/>
                    <a:pt x="264" y="243"/>
                  </a:cubicBezTo>
                  <a:cubicBezTo>
                    <a:pt x="218" y="229"/>
                    <a:pt x="176" y="197"/>
                    <a:pt x="130" y="197"/>
                  </a:cubicBezTo>
                  <a:cubicBezTo>
                    <a:pt x="74" y="197"/>
                    <a:pt x="14" y="243"/>
                    <a:pt x="0" y="299"/>
                  </a:cubicBezTo>
                  <a:cubicBezTo>
                    <a:pt x="0" y="373"/>
                    <a:pt x="56" y="419"/>
                    <a:pt x="74" y="433"/>
                  </a:cubicBezTo>
                  <a:cubicBezTo>
                    <a:pt x="144" y="493"/>
                    <a:pt x="232" y="549"/>
                    <a:pt x="352" y="595"/>
                  </a:cubicBezTo>
                  <a:cubicBezTo>
                    <a:pt x="352" y="623"/>
                    <a:pt x="366" y="637"/>
                    <a:pt x="380" y="637"/>
                  </a:cubicBezTo>
                  <a:lnTo>
                    <a:pt x="616" y="669"/>
                  </a:lnTo>
                  <a:lnTo>
                    <a:pt x="644" y="669"/>
                  </a:lnTo>
                  <a:lnTo>
                    <a:pt x="1171" y="725"/>
                  </a:lnTo>
                  <a:cubicBezTo>
                    <a:pt x="1200" y="725"/>
                    <a:pt x="1217" y="697"/>
                    <a:pt x="1217" y="683"/>
                  </a:cubicBezTo>
                  <a:cubicBezTo>
                    <a:pt x="1217" y="651"/>
                    <a:pt x="1200" y="637"/>
                    <a:pt x="1171" y="637"/>
                  </a:cubicBezTo>
                  <a:lnTo>
                    <a:pt x="690" y="581"/>
                  </a:lnTo>
                  <a:cubicBezTo>
                    <a:pt x="658" y="521"/>
                    <a:pt x="644" y="447"/>
                    <a:pt x="630" y="373"/>
                  </a:cubicBezTo>
                  <a:cubicBezTo>
                    <a:pt x="602" y="285"/>
                    <a:pt x="584" y="183"/>
                    <a:pt x="528" y="95"/>
                  </a:cubicBezTo>
                  <a:cubicBezTo>
                    <a:pt x="514" y="67"/>
                    <a:pt x="482" y="36"/>
                    <a:pt x="454" y="22"/>
                  </a:cubicBezTo>
                  <a:cubicBezTo>
                    <a:pt x="431" y="7"/>
                    <a:pt x="409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" name="Google Shape;350;p44"/>
            <p:cNvSpPr/>
            <p:nvPr/>
          </p:nvSpPr>
          <p:spPr>
            <a:xfrm>
              <a:off x="804600" y="4810175"/>
              <a:ext cx="23775" cy="19825"/>
            </a:xfrm>
            <a:custGeom>
              <a:avLst/>
              <a:gdLst/>
              <a:ahLst/>
              <a:cxnLst/>
              <a:rect l="l" t="t" r="r" b="b"/>
              <a:pathLst>
                <a:path w="951" h="793" extrusionOk="0">
                  <a:moveTo>
                    <a:pt x="116" y="1"/>
                  </a:moveTo>
                  <a:lnTo>
                    <a:pt x="116" y="1"/>
                  </a:lnTo>
                  <a:cubicBezTo>
                    <a:pt x="0" y="265"/>
                    <a:pt x="28" y="543"/>
                    <a:pt x="159" y="792"/>
                  </a:cubicBezTo>
                  <a:cubicBezTo>
                    <a:pt x="440" y="764"/>
                    <a:pt x="556" y="732"/>
                    <a:pt x="806" y="676"/>
                  </a:cubicBezTo>
                  <a:cubicBezTo>
                    <a:pt x="806" y="676"/>
                    <a:pt x="950" y="163"/>
                    <a:pt x="116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" name="Google Shape;351;p44"/>
            <p:cNvSpPr/>
            <p:nvPr/>
          </p:nvSpPr>
          <p:spPr>
            <a:xfrm>
              <a:off x="748500" y="4791025"/>
              <a:ext cx="60075" cy="39525"/>
            </a:xfrm>
            <a:custGeom>
              <a:avLst/>
              <a:gdLst/>
              <a:ahLst/>
              <a:cxnLst/>
              <a:rect l="l" t="t" r="r" b="b"/>
              <a:pathLst>
                <a:path w="2403" h="1581" extrusionOk="0">
                  <a:moveTo>
                    <a:pt x="1539" y="1"/>
                  </a:moveTo>
                  <a:cubicBezTo>
                    <a:pt x="1516" y="1"/>
                    <a:pt x="1492" y="2"/>
                    <a:pt x="1467" y="4"/>
                  </a:cubicBezTo>
                  <a:cubicBezTo>
                    <a:pt x="1101" y="35"/>
                    <a:pt x="925" y="341"/>
                    <a:pt x="939" y="503"/>
                  </a:cubicBezTo>
                  <a:cubicBezTo>
                    <a:pt x="908" y="429"/>
                    <a:pt x="851" y="313"/>
                    <a:pt x="644" y="225"/>
                  </a:cubicBezTo>
                  <a:cubicBezTo>
                    <a:pt x="584" y="199"/>
                    <a:pt x="524" y="187"/>
                    <a:pt x="464" y="187"/>
                  </a:cubicBezTo>
                  <a:cubicBezTo>
                    <a:pt x="219" y="187"/>
                    <a:pt x="0" y="393"/>
                    <a:pt x="0" y="665"/>
                  </a:cubicBezTo>
                  <a:lnTo>
                    <a:pt x="14" y="1498"/>
                  </a:lnTo>
                  <a:cubicBezTo>
                    <a:pt x="14" y="1498"/>
                    <a:pt x="623" y="1580"/>
                    <a:pt x="1464" y="1580"/>
                  </a:cubicBezTo>
                  <a:cubicBezTo>
                    <a:pt x="1754" y="1580"/>
                    <a:pt x="2072" y="1570"/>
                    <a:pt x="2403" y="1544"/>
                  </a:cubicBezTo>
                  <a:cubicBezTo>
                    <a:pt x="2287" y="1280"/>
                    <a:pt x="2258" y="1017"/>
                    <a:pt x="2374" y="753"/>
                  </a:cubicBezTo>
                  <a:cubicBezTo>
                    <a:pt x="2185" y="707"/>
                    <a:pt x="2185" y="707"/>
                    <a:pt x="2097" y="707"/>
                  </a:cubicBezTo>
                  <a:cubicBezTo>
                    <a:pt x="2097" y="707"/>
                    <a:pt x="2165" y="1"/>
                    <a:pt x="153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" name="Google Shape;352;p44"/>
            <p:cNvSpPr/>
            <p:nvPr/>
          </p:nvSpPr>
          <p:spPr>
            <a:xfrm>
              <a:off x="755800" y="4809475"/>
              <a:ext cx="11000" cy="10575"/>
            </a:xfrm>
            <a:custGeom>
              <a:avLst/>
              <a:gdLst/>
              <a:ahLst/>
              <a:cxnLst/>
              <a:rect l="l" t="t" r="r" b="b"/>
              <a:pathLst>
                <a:path w="440" h="423" extrusionOk="0">
                  <a:moveTo>
                    <a:pt x="222" y="1"/>
                  </a:moveTo>
                  <a:cubicBezTo>
                    <a:pt x="106" y="1"/>
                    <a:pt x="0" y="89"/>
                    <a:pt x="0" y="205"/>
                  </a:cubicBezTo>
                  <a:cubicBezTo>
                    <a:pt x="0" y="335"/>
                    <a:pt x="88" y="423"/>
                    <a:pt x="222" y="423"/>
                  </a:cubicBezTo>
                  <a:cubicBezTo>
                    <a:pt x="338" y="423"/>
                    <a:pt x="426" y="335"/>
                    <a:pt x="440" y="219"/>
                  </a:cubicBezTo>
                  <a:cubicBezTo>
                    <a:pt x="440" y="89"/>
                    <a:pt x="338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" name="Google Shape;353;p44"/>
            <p:cNvSpPr/>
            <p:nvPr/>
          </p:nvSpPr>
          <p:spPr>
            <a:xfrm>
              <a:off x="748500" y="4826625"/>
              <a:ext cx="76600" cy="9725"/>
            </a:xfrm>
            <a:custGeom>
              <a:avLst/>
              <a:gdLst/>
              <a:ahLst/>
              <a:cxnLst/>
              <a:rect l="l" t="t" r="r" b="b"/>
              <a:pathLst>
                <a:path w="3064" h="389" extrusionOk="0">
                  <a:moveTo>
                    <a:pt x="3018" y="1"/>
                  </a:moveTo>
                  <a:cubicBezTo>
                    <a:pt x="2318" y="116"/>
                    <a:pt x="1618" y="148"/>
                    <a:pt x="1068" y="148"/>
                  </a:cubicBezTo>
                  <a:cubicBezTo>
                    <a:pt x="434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48" y="388"/>
                    <a:pt x="1435" y="388"/>
                  </a:cubicBezTo>
                  <a:cubicBezTo>
                    <a:pt x="1946" y="388"/>
                    <a:pt x="2515" y="349"/>
                    <a:pt x="3004" y="222"/>
                  </a:cubicBezTo>
                  <a:cubicBezTo>
                    <a:pt x="3004" y="222"/>
                    <a:pt x="3064" y="1"/>
                    <a:pt x="301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" name="Google Shape;354;p44"/>
            <p:cNvSpPr/>
            <p:nvPr/>
          </p:nvSpPr>
          <p:spPr>
            <a:xfrm>
              <a:off x="780775" y="4807975"/>
              <a:ext cx="20850" cy="3300"/>
            </a:xfrm>
            <a:custGeom>
              <a:avLst/>
              <a:gdLst/>
              <a:ahLst/>
              <a:cxnLst/>
              <a:rect l="l" t="t" r="r" b="b"/>
              <a:pathLst>
                <a:path w="834" h="132" extrusionOk="0">
                  <a:moveTo>
                    <a:pt x="792" y="1"/>
                  </a:moveTo>
                  <a:lnTo>
                    <a:pt x="42" y="61"/>
                  </a:lnTo>
                  <a:cubicBezTo>
                    <a:pt x="14" y="61"/>
                    <a:pt x="0" y="75"/>
                    <a:pt x="0" y="103"/>
                  </a:cubicBezTo>
                  <a:cubicBezTo>
                    <a:pt x="0" y="117"/>
                    <a:pt x="28" y="131"/>
                    <a:pt x="42" y="131"/>
                  </a:cubicBezTo>
                  <a:lnTo>
                    <a:pt x="806" y="89"/>
                  </a:lnTo>
                  <a:cubicBezTo>
                    <a:pt x="820" y="89"/>
                    <a:pt x="834" y="75"/>
                    <a:pt x="834" y="43"/>
                  </a:cubicBezTo>
                  <a:cubicBezTo>
                    <a:pt x="834" y="15"/>
                    <a:pt x="820" y="1"/>
                    <a:pt x="79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" name="Google Shape;355;p44"/>
            <p:cNvSpPr/>
            <p:nvPr/>
          </p:nvSpPr>
          <p:spPr>
            <a:xfrm>
              <a:off x="779275" y="4789400"/>
              <a:ext cx="30800" cy="17900"/>
            </a:xfrm>
            <a:custGeom>
              <a:avLst/>
              <a:gdLst/>
              <a:ahLst/>
              <a:cxnLst/>
              <a:rect l="l" t="t" r="r" b="b"/>
              <a:pathLst>
                <a:path w="1232" h="716" extrusionOk="0">
                  <a:moveTo>
                    <a:pt x="852" y="83"/>
                  </a:moveTo>
                  <a:cubicBezTo>
                    <a:pt x="866" y="100"/>
                    <a:pt x="866" y="128"/>
                    <a:pt x="852" y="156"/>
                  </a:cubicBezTo>
                  <a:cubicBezTo>
                    <a:pt x="806" y="276"/>
                    <a:pt x="750" y="378"/>
                    <a:pt x="676" y="480"/>
                  </a:cubicBezTo>
                  <a:lnTo>
                    <a:pt x="662" y="494"/>
                  </a:lnTo>
                  <a:cubicBezTo>
                    <a:pt x="676" y="452"/>
                    <a:pt x="676" y="420"/>
                    <a:pt x="690" y="392"/>
                  </a:cubicBezTo>
                  <a:cubicBezTo>
                    <a:pt x="704" y="304"/>
                    <a:pt x="718" y="216"/>
                    <a:pt x="778" y="142"/>
                  </a:cubicBezTo>
                  <a:cubicBezTo>
                    <a:pt x="778" y="128"/>
                    <a:pt x="792" y="100"/>
                    <a:pt x="820" y="83"/>
                  </a:cubicBezTo>
                  <a:close/>
                  <a:moveTo>
                    <a:pt x="1101" y="290"/>
                  </a:moveTo>
                  <a:cubicBezTo>
                    <a:pt x="1115" y="290"/>
                    <a:pt x="1143" y="304"/>
                    <a:pt x="1143" y="318"/>
                  </a:cubicBezTo>
                  <a:cubicBezTo>
                    <a:pt x="1143" y="318"/>
                    <a:pt x="1129" y="346"/>
                    <a:pt x="1101" y="378"/>
                  </a:cubicBezTo>
                  <a:cubicBezTo>
                    <a:pt x="982" y="466"/>
                    <a:pt x="852" y="522"/>
                    <a:pt x="718" y="554"/>
                  </a:cubicBezTo>
                  <a:cubicBezTo>
                    <a:pt x="732" y="540"/>
                    <a:pt x="732" y="540"/>
                    <a:pt x="750" y="522"/>
                  </a:cubicBezTo>
                  <a:cubicBezTo>
                    <a:pt x="820" y="452"/>
                    <a:pt x="908" y="378"/>
                    <a:pt x="1013" y="318"/>
                  </a:cubicBezTo>
                  <a:cubicBezTo>
                    <a:pt x="1041" y="304"/>
                    <a:pt x="1070" y="290"/>
                    <a:pt x="1101" y="290"/>
                  </a:cubicBezTo>
                  <a:close/>
                  <a:moveTo>
                    <a:pt x="827" y="0"/>
                  </a:moveTo>
                  <a:cubicBezTo>
                    <a:pt x="807" y="0"/>
                    <a:pt x="790" y="5"/>
                    <a:pt x="778" y="12"/>
                  </a:cubicBezTo>
                  <a:cubicBezTo>
                    <a:pt x="732" y="40"/>
                    <a:pt x="718" y="69"/>
                    <a:pt x="704" y="100"/>
                  </a:cubicBezTo>
                  <a:cubicBezTo>
                    <a:pt x="644" y="188"/>
                    <a:pt x="616" y="290"/>
                    <a:pt x="602" y="378"/>
                  </a:cubicBezTo>
                  <a:cubicBezTo>
                    <a:pt x="588" y="452"/>
                    <a:pt x="574" y="522"/>
                    <a:pt x="542" y="582"/>
                  </a:cubicBezTo>
                  <a:lnTo>
                    <a:pt x="46" y="642"/>
                  </a:lnTo>
                  <a:cubicBezTo>
                    <a:pt x="28" y="642"/>
                    <a:pt x="0" y="656"/>
                    <a:pt x="14" y="684"/>
                  </a:cubicBezTo>
                  <a:cubicBezTo>
                    <a:pt x="14" y="698"/>
                    <a:pt x="28" y="716"/>
                    <a:pt x="46" y="716"/>
                  </a:cubicBezTo>
                  <a:lnTo>
                    <a:pt x="60" y="716"/>
                  </a:lnTo>
                  <a:lnTo>
                    <a:pt x="574" y="670"/>
                  </a:lnTo>
                  <a:lnTo>
                    <a:pt x="616" y="670"/>
                  </a:lnTo>
                  <a:lnTo>
                    <a:pt x="837" y="642"/>
                  </a:lnTo>
                  <a:cubicBezTo>
                    <a:pt x="866" y="642"/>
                    <a:pt x="880" y="628"/>
                    <a:pt x="880" y="596"/>
                  </a:cubicBezTo>
                  <a:cubicBezTo>
                    <a:pt x="982" y="554"/>
                    <a:pt x="1084" y="494"/>
                    <a:pt x="1158" y="434"/>
                  </a:cubicBezTo>
                  <a:cubicBezTo>
                    <a:pt x="1172" y="420"/>
                    <a:pt x="1231" y="378"/>
                    <a:pt x="1231" y="304"/>
                  </a:cubicBezTo>
                  <a:cubicBezTo>
                    <a:pt x="1217" y="244"/>
                    <a:pt x="1158" y="202"/>
                    <a:pt x="1101" y="202"/>
                  </a:cubicBezTo>
                  <a:cubicBezTo>
                    <a:pt x="1041" y="202"/>
                    <a:pt x="996" y="230"/>
                    <a:pt x="968" y="244"/>
                  </a:cubicBezTo>
                  <a:cubicBezTo>
                    <a:pt x="939" y="258"/>
                    <a:pt x="908" y="290"/>
                    <a:pt x="880" y="304"/>
                  </a:cubicBezTo>
                  <a:cubicBezTo>
                    <a:pt x="894" y="258"/>
                    <a:pt x="908" y="230"/>
                    <a:pt x="925" y="188"/>
                  </a:cubicBezTo>
                  <a:cubicBezTo>
                    <a:pt x="954" y="83"/>
                    <a:pt x="939" y="40"/>
                    <a:pt x="908" y="26"/>
                  </a:cubicBezTo>
                  <a:cubicBezTo>
                    <a:pt x="884" y="8"/>
                    <a:pt x="854" y="0"/>
                    <a:pt x="82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" name="Google Shape;356;p44"/>
            <p:cNvSpPr/>
            <p:nvPr/>
          </p:nvSpPr>
          <p:spPr>
            <a:xfrm>
              <a:off x="578850" y="4466050"/>
              <a:ext cx="79875" cy="85800"/>
            </a:xfrm>
            <a:custGeom>
              <a:avLst/>
              <a:gdLst/>
              <a:ahLst/>
              <a:cxnLst/>
              <a:rect l="l" t="t" r="r" b="b"/>
              <a:pathLst>
                <a:path w="3195" h="3432" extrusionOk="0">
                  <a:moveTo>
                    <a:pt x="2427" y="0"/>
                  </a:moveTo>
                  <a:cubicBezTo>
                    <a:pt x="2410" y="0"/>
                    <a:pt x="2393" y="1"/>
                    <a:pt x="2375" y="2"/>
                  </a:cubicBezTo>
                  <a:cubicBezTo>
                    <a:pt x="2301" y="2"/>
                    <a:pt x="1538" y="121"/>
                    <a:pt x="1144" y="603"/>
                  </a:cubicBezTo>
                  <a:cubicBezTo>
                    <a:pt x="367" y="1792"/>
                    <a:pt x="61" y="2861"/>
                    <a:pt x="29" y="2992"/>
                  </a:cubicBezTo>
                  <a:cubicBezTo>
                    <a:pt x="29" y="3051"/>
                    <a:pt x="15" y="3139"/>
                    <a:pt x="15" y="3227"/>
                  </a:cubicBezTo>
                  <a:cubicBezTo>
                    <a:pt x="1" y="3287"/>
                    <a:pt x="15" y="3361"/>
                    <a:pt x="15" y="3431"/>
                  </a:cubicBezTo>
                  <a:cubicBezTo>
                    <a:pt x="676" y="3389"/>
                    <a:pt x="1334" y="3329"/>
                    <a:pt x="1978" y="3227"/>
                  </a:cubicBezTo>
                  <a:cubicBezTo>
                    <a:pt x="1978" y="3224"/>
                    <a:pt x="1978" y="3223"/>
                    <a:pt x="1978" y="3223"/>
                  </a:cubicBezTo>
                  <a:cubicBezTo>
                    <a:pt x="1979" y="3223"/>
                    <a:pt x="1981" y="3226"/>
                    <a:pt x="1986" y="3226"/>
                  </a:cubicBezTo>
                  <a:cubicBezTo>
                    <a:pt x="1990" y="3226"/>
                    <a:pt x="1998" y="3224"/>
                    <a:pt x="2009" y="3213"/>
                  </a:cubicBezTo>
                  <a:cubicBezTo>
                    <a:pt x="2009" y="3185"/>
                    <a:pt x="2023" y="3167"/>
                    <a:pt x="2023" y="3153"/>
                  </a:cubicBezTo>
                  <a:cubicBezTo>
                    <a:pt x="2052" y="3065"/>
                    <a:pt x="2097" y="2963"/>
                    <a:pt x="2154" y="2861"/>
                  </a:cubicBezTo>
                  <a:cubicBezTo>
                    <a:pt x="2259" y="2672"/>
                    <a:pt x="2375" y="2450"/>
                    <a:pt x="2491" y="2246"/>
                  </a:cubicBezTo>
                  <a:cubicBezTo>
                    <a:pt x="2611" y="2042"/>
                    <a:pt x="2741" y="1820"/>
                    <a:pt x="2875" y="1616"/>
                  </a:cubicBezTo>
                  <a:cubicBezTo>
                    <a:pt x="2945" y="1514"/>
                    <a:pt x="3019" y="1409"/>
                    <a:pt x="3079" y="1307"/>
                  </a:cubicBezTo>
                  <a:cubicBezTo>
                    <a:pt x="3138" y="1191"/>
                    <a:pt x="3195" y="1075"/>
                    <a:pt x="3181" y="927"/>
                  </a:cubicBezTo>
                  <a:lnTo>
                    <a:pt x="3181" y="825"/>
                  </a:lnTo>
                  <a:cubicBezTo>
                    <a:pt x="3140" y="370"/>
                    <a:pt x="2893" y="0"/>
                    <a:pt x="242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" name="Google Shape;357;p44"/>
            <p:cNvSpPr/>
            <p:nvPr/>
          </p:nvSpPr>
          <p:spPr>
            <a:xfrm>
              <a:off x="694675" y="4411775"/>
              <a:ext cx="61925" cy="76375"/>
            </a:xfrm>
            <a:custGeom>
              <a:avLst/>
              <a:gdLst/>
              <a:ahLst/>
              <a:cxnLst/>
              <a:rect l="l" t="t" r="r" b="b"/>
              <a:pathLst>
                <a:path w="2477" h="3055" extrusionOk="0">
                  <a:moveTo>
                    <a:pt x="1422" y="1"/>
                  </a:moveTo>
                  <a:cubicBezTo>
                    <a:pt x="1025" y="1"/>
                    <a:pt x="664" y="250"/>
                    <a:pt x="556" y="650"/>
                  </a:cubicBezTo>
                  <a:lnTo>
                    <a:pt x="145" y="2085"/>
                  </a:lnTo>
                  <a:cubicBezTo>
                    <a:pt x="0" y="2570"/>
                    <a:pt x="352" y="2834"/>
                    <a:pt x="820" y="2964"/>
                  </a:cubicBezTo>
                  <a:lnTo>
                    <a:pt x="880" y="2982"/>
                  </a:lnTo>
                  <a:cubicBezTo>
                    <a:pt x="1028" y="3028"/>
                    <a:pt x="1174" y="3055"/>
                    <a:pt x="1308" y="3055"/>
                  </a:cubicBezTo>
                  <a:cubicBezTo>
                    <a:pt x="1596" y="3055"/>
                    <a:pt x="1829" y="2930"/>
                    <a:pt x="1917" y="2598"/>
                  </a:cubicBezTo>
                  <a:lnTo>
                    <a:pt x="2329" y="1163"/>
                  </a:lnTo>
                  <a:cubicBezTo>
                    <a:pt x="2477" y="678"/>
                    <a:pt x="2199" y="182"/>
                    <a:pt x="1713" y="48"/>
                  </a:cubicBezTo>
                  <a:lnTo>
                    <a:pt x="1671" y="34"/>
                  </a:lnTo>
                  <a:cubicBezTo>
                    <a:pt x="1588" y="12"/>
                    <a:pt x="1504" y="1"/>
                    <a:pt x="142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" name="Google Shape;358;p44"/>
            <p:cNvSpPr/>
            <p:nvPr/>
          </p:nvSpPr>
          <p:spPr>
            <a:xfrm>
              <a:off x="697925" y="4437500"/>
              <a:ext cx="52450" cy="27900"/>
            </a:xfrm>
            <a:custGeom>
              <a:avLst/>
              <a:gdLst/>
              <a:ahLst/>
              <a:cxnLst/>
              <a:rect l="l" t="t" r="r" b="b"/>
              <a:pathLst>
                <a:path w="2098" h="1116" extrusionOk="0">
                  <a:moveTo>
                    <a:pt x="310" y="1"/>
                  </a:moveTo>
                  <a:lnTo>
                    <a:pt x="62" y="895"/>
                  </a:lnTo>
                  <a:lnTo>
                    <a:pt x="324" y="1"/>
                  </a:lnTo>
                  <a:close/>
                  <a:moveTo>
                    <a:pt x="2097" y="500"/>
                  </a:moveTo>
                  <a:lnTo>
                    <a:pt x="1921" y="1087"/>
                  </a:lnTo>
                  <a:lnTo>
                    <a:pt x="2097" y="514"/>
                  </a:lnTo>
                  <a:lnTo>
                    <a:pt x="2097" y="500"/>
                  </a:lnTo>
                  <a:close/>
                  <a:moveTo>
                    <a:pt x="62" y="895"/>
                  </a:moveTo>
                  <a:lnTo>
                    <a:pt x="15" y="1056"/>
                  </a:lnTo>
                  <a:cubicBezTo>
                    <a:pt x="1" y="1073"/>
                    <a:pt x="1" y="1102"/>
                    <a:pt x="1" y="1116"/>
                  </a:cubicBezTo>
                  <a:lnTo>
                    <a:pt x="62" y="895"/>
                  </a:lnTo>
                  <a:close/>
                </a:path>
              </a:pathLst>
            </a:custGeom>
            <a:solidFill>
              <a:srgbClr val="BEAE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" name="Google Shape;359;p44"/>
            <p:cNvSpPr/>
            <p:nvPr/>
          </p:nvSpPr>
          <p:spPr>
            <a:xfrm>
              <a:off x="745600" y="4464675"/>
              <a:ext cx="375" cy="1425"/>
            </a:xfrm>
            <a:custGeom>
              <a:avLst/>
              <a:gdLst/>
              <a:ahLst/>
              <a:cxnLst/>
              <a:rect l="l" t="t" r="r" b="b"/>
              <a:pathLst>
                <a:path w="15" h="57" extrusionOk="0">
                  <a:moveTo>
                    <a:pt x="14" y="0"/>
                  </a:move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" name="Google Shape;360;p44"/>
            <p:cNvSpPr/>
            <p:nvPr/>
          </p:nvSpPr>
          <p:spPr>
            <a:xfrm>
              <a:off x="743400" y="4466075"/>
              <a:ext cx="2225" cy="8475"/>
            </a:xfrm>
            <a:custGeom>
              <a:avLst/>
              <a:gdLst/>
              <a:ahLst/>
              <a:cxnLst/>
              <a:rect l="l" t="t" r="r" b="b"/>
              <a:pathLst>
                <a:path w="89" h="339" extrusionOk="0">
                  <a:moveTo>
                    <a:pt x="88" y="1"/>
                  </a:moveTo>
                  <a:lnTo>
                    <a:pt x="0" y="338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" name="Google Shape;361;p44"/>
            <p:cNvSpPr/>
            <p:nvPr/>
          </p:nvSpPr>
          <p:spPr>
            <a:xfrm>
              <a:off x="697925" y="4421400"/>
              <a:ext cx="55700" cy="53150"/>
            </a:xfrm>
            <a:custGeom>
              <a:avLst/>
              <a:gdLst/>
              <a:ahLst/>
              <a:cxnLst/>
              <a:rect l="l" t="t" r="r" b="b"/>
              <a:pathLst>
                <a:path w="2228" h="2126" extrusionOk="0">
                  <a:moveTo>
                    <a:pt x="1172" y="1"/>
                  </a:moveTo>
                  <a:cubicBezTo>
                    <a:pt x="792" y="1"/>
                    <a:pt x="426" y="251"/>
                    <a:pt x="324" y="645"/>
                  </a:cubicBezTo>
                  <a:lnTo>
                    <a:pt x="15" y="1700"/>
                  </a:lnTo>
                  <a:cubicBezTo>
                    <a:pt x="1" y="1717"/>
                    <a:pt x="1" y="1746"/>
                    <a:pt x="1" y="1760"/>
                  </a:cubicBezTo>
                  <a:cubicBezTo>
                    <a:pt x="352" y="1921"/>
                    <a:pt x="968" y="2125"/>
                    <a:pt x="1787" y="2125"/>
                  </a:cubicBezTo>
                  <a:lnTo>
                    <a:pt x="1819" y="2125"/>
                  </a:lnTo>
                  <a:lnTo>
                    <a:pt x="1907" y="1788"/>
                  </a:lnTo>
                  <a:lnTo>
                    <a:pt x="1921" y="1731"/>
                  </a:lnTo>
                  <a:lnTo>
                    <a:pt x="2097" y="1144"/>
                  </a:lnTo>
                  <a:cubicBezTo>
                    <a:pt x="2227" y="676"/>
                    <a:pt x="1949" y="177"/>
                    <a:pt x="1481" y="47"/>
                  </a:cubicBezTo>
                  <a:lnTo>
                    <a:pt x="1422" y="29"/>
                  </a:lnTo>
                  <a:cubicBezTo>
                    <a:pt x="1348" y="1"/>
                    <a:pt x="1260" y="1"/>
                    <a:pt x="1172" y="1"/>
                  </a:cubicBezTo>
                  <a:close/>
                </a:path>
              </a:pathLst>
            </a:custGeom>
            <a:solidFill>
              <a:srgbClr val="F5BB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44"/>
            <p:cNvSpPr/>
            <p:nvPr/>
          </p:nvSpPr>
          <p:spPr>
            <a:xfrm>
              <a:off x="620275" y="4348750"/>
              <a:ext cx="63000" cy="55575"/>
            </a:xfrm>
            <a:custGeom>
              <a:avLst/>
              <a:gdLst/>
              <a:ahLst/>
              <a:cxnLst/>
              <a:rect l="l" t="t" r="r" b="b"/>
              <a:pathLst>
                <a:path w="2520" h="2223" extrusionOk="0">
                  <a:moveTo>
                    <a:pt x="1270" y="0"/>
                  </a:moveTo>
                  <a:cubicBezTo>
                    <a:pt x="898" y="0"/>
                    <a:pt x="532" y="189"/>
                    <a:pt x="321" y="532"/>
                  </a:cubicBezTo>
                  <a:cubicBezTo>
                    <a:pt x="1" y="1046"/>
                    <a:pt x="162" y="1735"/>
                    <a:pt x="672" y="2056"/>
                  </a:cubicBezTo>
                  <a:cubicBezTo>
                    <a:pt x="856" y="2168"/>
                    <a:pt x="1058" y="2222"/>
                    <a:pt x="1256" y="2222"/>
                  </a:cubicBezTo>
                  <a:cubicBezTo>
                    <a:pt x="1628" y="2222"/>
                    <a:pt x="1988" y="2034"/>
                    <a:pt x="2199" y="1690"/>
                  </a:cubicBezTo>
                  <a:cubicBezTo>
                    <a:pt x="2519" y="1176"/>
                    <a:pt x="2361" y="490"/>
                    <a:pt x="1847" y="167"/>
                  </a:cubicBezTo>
                  <a:cubicBezTo>
                    <a:pt x="1668" y="54"/>
                    <a:pt x="1468" y="0"/>
                    <a:pt x="1270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44"/>
            <p:cNvSpPr/>
            <p:nvPr/>
          </p:nvSpPr>
          <p:spPr>
            <a:xfrm>
              <a:off x="625025" y="4366100"/>
              <a:ext cx="47250" cy="38100"/>
            </a:xfrm>
            <a:custGeom>
              <a:avLst/>
              <a:gdLst/>
              <a:ahLst/>
              <a:cxnLst/>
              <a:rect l="l" t="t" r="r" b="b"/>
              <a:pathLst>
                <a:path w="1890" h="1524" extrusionOk="0">
                  <a:moveTo>
                    <a:pt x="820" y="0"/>
                  </a:moveTo>
                  <a:cubicBezTo>
                    <a:pt x="570" y="0"/>
                    <a:pt x="338" y="102"/>
                    <a:pt x="219" y="306"/>
                  </a:cubicBezTo>
                  <a:cubicBezTo>
                    <a:pt x="1" y="644"/>
                    <a:pt x="162" y="1129"/>
                    <a:pt x="570" y="1379"/>
                  </a:cubicBezTo>
                  <a:cubicBezTo>
                    <a:pt x="732" y="1481"/>
                    <a:pt x="908" y="1523"/>
                    <a:pt x="1070" y="1523"/>
                  </a:cubicBezTo>
                  <a:cubicBezTo>
                    <a:pt x="1320" y="1523"/>
                    <a:pt x="1555" y="1421"/>
                    <a:pt x="1685" y="1217"/>
                  </a:cubicBezTo>
                  <a:cubicBezTo>
                    <a:pt x="1889" y="866"/>
                    <a:pt x="1731" y="394"/>
                    <a:pt x="1334" y="148"/>
                  </a:cubicBezTo>
                  <a:cubicBezTo>
                    <a:pt x="1172" y="42"/>
                    <a:pt x="996" y="0"/>
                    <a:pt x="820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44"/>
            <p:cNvSpPr/>
            <p:nvPr/>
          </p:nvSpPr>
          <p:spPr>
            <a:xfrm>
              <a:off x="629425" y="4366100"/>
              <a:ext cx="44350" cy="22000"/>
            </a:xfrm>
            <a:custGeom>
              <a:avLst/>
              <a:gdLst/>
              <a:ahLst/>
              <a:cxnLst/>
              <a:rect l="l" t="t" r="r" b="b"/>
              <a:pathLst>
                <a:path w="1774" h="880" extrusionOk="0">
                  <a:moveTo>
                    <a:pt x="542" y="0"/>
                  </a:moveTo>
                  <a:cubicBezTo>
                    <a:pt x="454" y="0"/>
                    <a:pt x="366" y="0"/>
                    <a:pt x="278" y="14"/>
                  </a:cubicBezTo>
                  <a:cubicBezTo>
                    <a:pt x="190" y="28"/>
                    <a:pt x="117" y="42"/>
                    <a:pt x="29" y="74"/>
                  </a:cubicBezTo>
                  <a:cubicBezTo>
                    <a:pt x="14" y="88"/>
                    <a:pt x="0" y="102"/>
                    <a:pt x="0" y="116"/>
                  </a:cubicBezTo>
                  <a:cubicBezTo>
                    <a:pt x="14" y="130"/>
                    <a:pt x="29" y="148"/>
                    <a:pt x="43" y="148"/>
                  </a:cubicBezTo>
                  <a:cubicBezTo>
                    <a:pt x="165" y="114"/>
                    <a:pt x="295" y="97"/>
                    <a:pt x="420" y="97"/>
                  </a:cubicBezTo>
                  <a:cubicBezTo>
                    <a:pt x="462" y="97"/>
                    <a:pt x="502" y="99"/>
                    <a:pt x="542" y="102"/>
                  </a:cubicBezTo>
                  <a:cubicBezTo>
                    <a:pt x="704" y="102"/>
                    <a:pt x="866" y="130"/>
                    <a:pt x="1010" y="190"/>
                  </a:cubicBezTo>
                  <a:cubicBezTo>
                    <a:pt x="1158" y="250"/>
                    <a:pt x="1305" y="338"/>
                    <a:pt x="1422" y="454"/>
                  </a:cubicBezTo>
                  <a:cubicBezTo>
                    <a:pt x="1481" y="514"/>
                    <a:pt x="1524" y="588"/>
                    <a:pt x="1569" y="644"/>
                  </a:cubicBezTo>
                  <a:cubicBezTo>
                    <a:pt x="1597" y="676"/>
                    <a:pt x="1611" y="718"/>
                    <a:pt x="1643" y="746"/>
                  </a:cubicBezTo>
                  <a:lnTo>
                    <a:pt x="1699" y="852"/>
                  </a:lnTo>
                  <a:lnTo>
                    <a:pt x="1699" y="866"/>
                  </a:lnTo>
                  <a:cubicBezTo>
                    <a:pt x="1713" y="880"/>
                    <a:pt x="1731" y="880"/>
                    <a:pt x="1759" y="880"/>
                  </a:cubicBezTo>
                  <a:cubicBezTo>
                    <a:pt x="1773" y="866"/>
                    <a:pt x="1773" y="834"/>
                    <a:pt x="1773" y="820"/>
                  </a:cubicBezTo>
                  <a:lnTo>
                    <a:pt x="1713" y="704"/>
                  </a:lnTo>
                  <a:cubicBezTo>
                    <a:pt x="1685" y="676"/>
                    <a:pt x="1671" y="630"/>
                    <a:pt x="1643" y="602"/>
                  </a:cubicBezTo>
                  <a:cubicBezTo>
                    <a:pt x="1597" y="528"/>
                    <a:pt x="1538" y="454"/>
                    <a:pt x="1481" y="394"/>
                  </a:cubicBezTo>
                  <a:cubicBezTo>
                    <a:pt x="1450" y="366"/>
                    <a:pt x="1422" y="324"/>
                    <a:pt x="1393" y="306"/>
                  </a:cubicBezTo>
                  <a:lnTo>
                    <a:pt x="1291" y="218"/>
                  </a:lnTo>
                  <a:cubicBezTo>
                    <a:pt x="1203" y="176"/>
                    <a:pt x="1130" y="130"/>
                    <a:pt x="1056" y="102"/>
                  </a:cubicBezTo>
                  <a:cubicBezTo>
                    <a:pt x="894" y="28"/>
                    <a:pt x="718" y="0"/>
                    <a:pt x="542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" name="Google Shape;365;p44"/>
            <p:cNvSpPr/>
            <p:nvPr/>
          </p:nvSpPr>
          <p:spPr>
            <a:xfrm>
              <a:off x="643325" y="4381125"/>
              <a:ext cx="34500" cy="17425"/>
            </a:xfrm>
            <a:custGeom>
              <a:avLst/>
              <a:gdLst/>
              <a:ahLst/>
              <a:cxnLst/>
              <a:rect l="l" t="t" r="r" b="b"/>
              <a:pathLst>
                <a:path w="1380" h="697" extrusionOk="0">
                  <a:moveTo>
                    <a:pt x="426" y="1"/>
                  </a:moveTo>
                  <a:cubicBezTo>
                    <a:pt x="278" y="1"/>
                    <a:pt x="148" y="15"/>
                    <a:pt x="32" y="75"/>
                  </a:cubicBezTo>
                  <a:cubicBezTo>
                    <a:pt x="14" y="75"/>
                    <a:pt x="0" y="89"/>
                    <a:pt x="0" y="103"/>
                  </a:cubicBezTo>
                  <a:cubicBezTo>
                    <a:pt x="14" y="117"/>
                    <a:pt x="32" y="131"/>
                    <a:pt x="46" y="131"/>
                  </a:cubicBezTo>
                  <a:cubicBezTo>
                    <a:pt x="162" y="103"/>
                    <a:pt x="296" y="103"/>
                    <a:pt x="412" y="103"/>
                  </a:cubicBezTo>
                  <a:cubicBezTo>
                    <a:pt x="542" y="103"/>
                    <a:pt x="676" y="131"/>
                    <a:pt x="778" y="177"/>
                  </a:cubicBezTo>
                  <a:cubicBezTo>
                    <a:pt x="894" y="219"/>
                    <a:pt x="1013" y="293"/>
                    <a:pt x="1101" y="381"/>
                  </a:cubicBezTo>
                  <a:cubicBezTo>
                    <a:pt x="1143" y="426"/>
                    <a:pt x="1175" y="469"/>
                    <a:pt x="1217" y="514"/>
                  </a:cubicBezTo>
                  <a:cubicBezTo>
                    <a:pt x="1263" y="571"/>
                    <a:pt x="1291" y="630"/>
                    <a:pt x="1319" y="673"/>
                  </a:cubicBezTo>
                  <a:lnTo>
                    <a:pt x="1319" y="690"/>
                  </a:lnTo>
                  <a:cubicBezTo>
                    <a:pt x="1329" y="690"/>
                    <a:pt x="1340" y="696"/>
                    <a:pt x="1350" y="696"/>
                  </a:cubicBezTo>
                  <a:cubicBezTo>
                    <a:pt x="1355" y="696"/>
                    <a:pt x="1360" y="695"/>
                    <a:pt x="1365" y="690"/>
                  </a:cubicBezTo>
                  <a:cubicBezTo>
                    <a:pt x="1379" y="690"/>
                    <a:pt x="1379" y="673"/>
                    <a:pt x="1379" y="659"/>
                  </a:cubicBezTo>
                  <a:cubicBezTo>
                    <a:pt x="1351" y="602"/>
                    <a:pt x="1319" y="528"/>
                    <a:pt x="1277" y="483"/>
                  </a:cubicBezTo>
                  <a:cubicBezTo>
                    <a:pt x="1245" y="426"/>
                    <a:pt x="1203" y="367"/>
                    <a:pt x="1157" y="321"/>
                  </a:cubicBezTo>
                  <a:cubicBezTo>
                    <a:pt x="1115" y="265"/>
                    <a:pt x="1055" y="219"/>
                    <a:pt x="999" y="177"/>
                  </a:cubicBezTo>
                  <a:cubicBezTo>
                    <a:pt x="939" y="145"/>
                    <a:pt x="880" y="103"/>
                    <a:pt x="823" y="89"/>
                  </a:cubicBezTo>
                  <a:cubicBezTo>
                    <a:pt x="690" y="29"/>
                    <a:pt x="559" y="1"/>
                    <a:pt x="426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" name="Google Shape;366;p44"/>
            <p:cNvSpPr/>
            <p:nvPr/>
          </p:nvSpPr>
          <p:spPr>
            <a:xfrm>
              <a:off x="789200" y="4411275"/>
              <a:ext cx="58950" cy="55550"/>
            </a:xfrm>
            <a:custGeom>
              <a:avLst/>
              <a:gdLst/>
              <a:ahLst/>
              <a:cxnLst/>
              <a:rect l="l" t="t" r="r" b="b"/>
              <a:pathLst>
                <a:path w="2358" h="2222" extrusionOk="0">
                  <a:moveTo>
                    <a:pt x="1175" y="0"/>
                  </a:moveTo>
                  <a:cubicBezTo>
                    <a:pt x="637" y="0"/>
                    <a:pt x="169" y="399"/>
                    <a:pt x="89" y="948"/>
                  </a:cubicBezTo>
                  <a:cubicBezTo>
                    <a:pt x="1" y="1563"/>
                    <a:pt x="423" y="2122"/>
                    <a:pt x="1024" y="2210"/>
                  </a:cubicBezTo>
                  <a:cubicBezTo>
                    <a:pt x="1077" y="2218"/>
                    <a:pt x="1130" y="2222"/>
                    <a:pt x="1182" y="2222"/>
                  </a:cubicBezTo>
                  <a:cubicBezTo>
                    <a:pt x="1720" y="2222"/>
                    <a:pt x="2189" y="1818"/>
                    <a:pt x="2270" y="1257"/>
                  </a:cubicBezTo>
                  <a:cubicBezTo>
                    <a:pt x="2357" y="656"/>
                    <a:pt x="1935" y="100"/>
                    <a:pt x="1334" y="12"/>
                  </a:cubicBezTo>
                  <a:cubicBezTo>
                    <a:pt x="1281" y="4"/>
                    <a:pt x="1227" y="0"/>
                    <a:pt x="1175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44"/>
            <p:cNvSpPr/>
            <p:nvPr/>
          </p:nvSpPr>
          <p:spPr>
            <a:xfrm>
              <a:off x="792800" y="4429150"/>
              <a:ext cx="45500" cy="36600"/>
            </a:xfrm>
            <a:custGeom>
              <a:avLst/>
              <a:gdLst/>
              <a:ahLst/>
              <a:cxnLst/>
              <a:rect l="l" t="t" r="r" b="b"/>
              <a:pathLst>
                <a:path w="1820" h="1464" extrusionOk="0">
                  <a:moveTo>
                    <a:pt x="866" y="0"/>
                  </a:moveTo>
                  <a:cubicBezTo>
                    <a:pt x="455" y="0"/>
                    <a:pt x="121" y="264"/>
                    <a:pt x="61" y="616"/>
                  </a:cubicBezTo>
                  <a:cubicBezTo>
                    <a:pt x="1" y="1010"/>
                    <a:pt x="339" y="1390"/>
                    <a:pt x="806" y="1450"/>
                  </a:cubicBezTo>
                  <a:cubicBezTo>
                    <a:pt x="866" y="1450"/>
                    <a:pt x="912" y="1464"/>
                    <a:pt x="954" y="1464"/>
                  </a:cubicBezTo>
                  <a:cubicBezTo>
                    <a:pt x="1366" y="1464"/>
                    <a:pt x="1718" y="1200"/>
                    <a:pt x="1760" y="848"/>
                  </a:cubicBezTo>
                  <a:cubicBezTo>
                    <a:pt x="1820" y="454"/>
                    <a:pt x="1482" y="88"/>
                    <a:pt x="1014" y="14"/>
                  </a:cubicBezTo>
                  <a:cubicBezTo>
                    <a:pt x="968" y="14"/>
                    <a:pt x="926" y="0"/>
                    <a:pt x="866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44"/>
            <p:cNvSpPr/>
            <p:nvPr/>
          </p:nvSpPr>
          <p:spPr>
            <a:xfrm>
              <a:off x="794650" y="4428700"/>
              <a:ext cx="46550" cy="19000"/>
            </a:xfrm>
            <a:custGeom>
              <a:avLst/>
              <a:gdLst/>
              <a:ahLst/>
              <a:cxnLst/>
              <a:rect l="l" t="t" r="r" b="b"/>
              <a:pathLst>
                <a:path w="1862" h="760" extrusionOk="0">
                  <a:moveTo>
                    <a:pt x="662" y="1"/>
                  </a:moveTo>
                  <a:cubicBezTo>
                    <a:pt x="616" y="1"/>
                    <a:pt x="574" y="18"/>
                    <a:pt x="528" y="18"/>
                  </a:cubicBezTo>
                  <a:cubicBezTo>
                    <a:pt x="441" y="18"/>
                    <a:pt x="353" y="46"/>
                    <a:pt x="279" y="75"/>
                  </a:cubicBezTo>
                  <a:cubicBezTo>
                    <a:pt x="237" y="75"/>
                    <a:pt x="191" y="106"/>
                    <a:pt x="149" y="120"/>
                  </a:cubicBezTo>
                  <a:lnTo>
                    <a:pt x="29" y="163"/>
                  </a:lnTo>
                  <a:cubicBezTo>
                    <a:pt x="15" y="177"/>
                    <a:pt x="1" y="194"/>
                    <a:pt x="15" y="208"/>
                  </a:cubicBezTo>
                  <a:cubicBezTo>
                    <a:pt x="15" y="236"/>
                    <a:pt x="47" y="236"/>
                    <a:pt x="61" y="236"/>
                  </a:cubicBezTo>
                  <a:lnTo>
                    <a:pt x="177" y="194"/>
                  </a:lnTo>
                  <a:cubicBezTo>
                    <a:pt x="222" y="177"/>
                    <a:pt x="251" y="163"/>
                    <a:pt x="293" y="148"/>
                  </a:cubicBezTo>
                  <a:cubicBezTo>
                    <a:pt x="381" y="134"/>
                    <a:pt x="455" y="120"/>
                    <a:pt x="543" y="106"/>
                  </a:cubicBezTo>
                  <a:cubicBezTo>
                    <a:pt x="574" y="103"/>
                    <a:pt x="605" y="101"/>
                    <a:pt x="636" y="101"/>
                  </a:cubicBezTo>
                  <a:cubicBezTo>
                    <a:pt x="766" y="101"/>
                    <a:pt x="895" y="129"/>
                    <a:pt x="1014" y="163"/>
                  </a:cubicBezTo>
                  <a:cubicBezTo>
                    <a:pt x="1172" y="208"/>
                    <a:pt x="1320" y="296"/>
                    <a:pt x="1436" y="398"/>
                  </a:cubicBezTo>
                  <a:cubicBezTo>
                    <a:pt x="1570" y="500"/>
                    <a:pt x="1686" y="616"/>
                    <a:pt x="1788" y="736"/>
                  </a:cubicBezTo>
                  <a:cubicBezTo>
                    <a:pt x="1798" y="752"/>
                    <a:pt x="1812" y="759"/>
                    <a:pt x="1825" y="759"/>
                  </a:cubicBezTo>
                  <a:cubicBezTo>
                    <a:pt x="1833" y="759"/>
                    <a:pt x="1842" y="756"/>
                    <a:pt x="1848" y="750"/>
                  </a:cubicBezTo>
                  <a:cubicBezTo>
                    <a:pt x="1862" y="736"/>
                    <a:pt x="1862" y="722"/>
                    <a:pt x="1848" y="704"/>
                  </a:cubicBezTo>
                  <a:cubicBezTo>
                    <a:pt x="1805" y="616"/>
                    <a:pt x="1760" y="560"/>
                    <a:pt x="1700" y="486"/>
                  </a:cubicBezTo>
                  <a:cubicBezTo>
                    <a:pt x="1644" y="426"/>
                    <a:pt x="1570" y="370"/>
                    <a:pt x="1510" y="310"/>
                  </a:cubicBezTo>
                  <a:cubicBezTo>
                    <a:pt x="1380" y="208"/>
                    <a:pt x="1218" y="120"/>
                    <a:pt x="1042" y="61"/>
                  </a:cubicBezTo>
                  <a:cubicBezTo>
                    <a:pt x="968" y="32"/>
                    <a:pt x="880" y="32"/>
                    <a:pt x="792" y="18"/>
                  </a:cubicBezTo>
                  <a:lnTo>
                    <a:pt x="662" y="1"/>
                  </a:ln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44"/>
            <p:cNvSpPr/>
            <p:nvPr/>
          </p:nvSpPr>
          <p:spPr>
            <a:xfrm>
              <a:off x="785150" y="4435300"/>
              <a:ext cx="35925" cy="14625"/>
            </a:xfrm>
            <a:custGeom>
              <a:avLst/>
              <a:gdLst/>
              <a:ahLst/>
              <a:cxnLst/>
              <a:rect l="l" t="t" r="r" b="b"/>
              <a:pathLst>
                <a:path w="1437" h="585" extrusionOk="0">
                  <a:moveTo>
                    <a:pt x="395" y="1"/>
                  </a:moveTo>
                  <a:cubicBezTo>
                    <a:pt x="321" y="18"/>
                    <a:pt x="265" y="32"/>
                    <a:pt x="205" y="46"/>
                  </a:cubicBezTo>
                  <a:cubicBezTo>
                    <a:pt x="131" y="74"/>
                    <a:pt x="75" y="106"/>
                    <a:pt x="15" y="134"/>
                  </a:cubicBezTo>
                  <a:cubicBezTo>
                    <a:pt x="1" y="134"/>
                    <a:pt x="1" y="148"/>
                    <a:pt x="1" y="162"/>
                  </a:cubicBezTo>
                  <a:cubicBezTo>
                    <a:pt x="1" y="172"/>
                    <a:pt x="8" y="184"/>
                    <a:pt x="17" y="184"/>
                  </a:cubicBezTo>
                  <a:cubicBezTo>
                    <a:pt x="21" y="184"/>
                    <a:pt x="25" y="182"/>
                    <a:pt x="29" y="176"/>
                  </a:cubicBezTo>
                  <a:lnTo>
                    <a:pt x="43" y="176"/>
                  </a:lnTo>
                  <a:cubicBezTo>
                    <a:pt x="103" y="162"/>
                    <a:pt x="163" y="134"/>
                    <a:pt x="219" y="120"/>
                  </a:cubicBezTo>
                  <a:cubicBezTo>
                    <a:pt x="279" y="120"/>
                    <a:pt x="339" y="89"/>
                    <a:pt x="409" y="89"/>
                  </a:cubicBezTo>
                  <a:cubicBezTo>
                    <a:pt x="429" y="86"/>
                    <a:pt x="450" y="85"/>
                    <a:pt x="471" y="85"/>
                  </a:cubicBezTo>
                  <a:cubicBezTo>
                    <a:pt x="572" y="85"/>
                    <a:pt x="679" y="111"/>
                    <a:pt x="778" y="134"/>
                  </a:cubicBezTo>
                  <a:cubicBezTo>
                    <a:pt x="894" y="176"/>
                    <a:pt x="996" y="236"/>
                    <a:pt x="1098" y="310"/>
                  </a:cubicBezTo>
                  <a:cubicBezTo>
                    <a:pt x="1200" y="398"/>
                    <a:pt x="1288" y="486"/>
                    <a:pt x="1376" y="574"/>
                  </a:cubicBezTo>
                  <a:cubicBezTo>
                    <a:pt x="1385" y="581"/>
                    <a:pt x="1393" y="584"/>
                    <a:pt x="1400" y="584"/>
                  </a:cubicBezTo>
                  <a:cubicBezTo>
                    <a:pt x="1408" y="584"/>
                    <a:pt x="1415" y="581"/>
                    <a:pt x="1422" y="574"/>
                  </a:cubicBezTo>
                  <a:cubicBezTo>
                    <a:pt x="1422" y="574"/>
                    <a:pt x="1436" y="560"/>
                    <a:pt x="1422" y="546"/>
                  </a:cubicBezTo>
                  <a:cubicBezTo>
                    <a:pt x="1362" y="426"/>
                    <a:pt x="1274" y="324"/>
                    <a:pt x="1172" y="236"/>
                  </a:cubicBezTo>
                  <a:cubicBezTo>
                    <a:pt x="1056" y="148"/>
                    <a:pt x="937" y="89"/>
                    <a:pt x="806" y="46"/>
                  </a:cubicBezTo>
                  <a:cubicBezTo>
                    <a:pt x="733" y="18"/>
                    <a:pt x="673" y="18"/>
                    <a:pt x="602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" name="Google Shape;370;p44"/>
            <p:cNvSpPr/>
            <p:nvPr/>
          </p:nvSpPr>
          <p:spPr>
            <a:xfrm>
              <a:off x="651050" y="4278825"/>
              <a:ext cx="203700" cy="184775"/>
            </a:xfrm>
            <a:custGeom>
              <a:avLst/>
              <a:gdLst/>
              <a:ahLst/>
              <a:cxnLst/>
              <a:rect l="l" t="t" r="r" b="b"/>
              <a:pathLst>
                <a:path w="8148" h="7391" extrusionOk="0">
                  <a:moveTo>
                    <a:pt x="4099" y="0"/>
                  </a:moveTo>
                  <a:cubicBezTo>
                    <a:pt x="2831" y="0"/>
                    <a:pt x="1601" y="688"/>
                    <a:pt x="954" y="1894"/>
                  </a:cubicBezTo>
                  <a:cubicBezTo>
                    <a:pt x="1" y="3639"/>
                    <a:pt x="321" y="5778"/>
                    <a:pt x="2343" y="6893"/>
                  </a:cubicBezTo>
                  <a:cubicBezTo>
                    <a:pt x="2978" y="7237"/>
                    <a:pt x="3578" y="7390"/>
                    <a:pt x="4133" y="7390"/>
                  </a:cubicBezTo>
                  <a:cubicBezTo>
                    <a:pt x="5464" y="7390"/>
                    <a:pt x="6535" y="6510"/>
                    <a:pt x="7198" y="5278"/>
                  </a:cubicBezTo>
                  <a:cubicBezTo>
                    <a:pt x="8147" y="3533"/>
                    <a:pt x="7504" y="1353"/>
                    <a:pt x="5773" y="428"/>
                  </a:cubicBezTo>
                  <a:cubicBezTo>
                    <a:pt x="5240" y="137"/>
                    <a:pt x="4665" y="0"/>
                    <a:pt x="4099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" name="Google Shape;371;p44"/>
            <p:cNvSpPr/>
            <p:nvPr/>
          </p:nvSpPr>
          <p:spPr>
            <a:xfrm>
              <a:off x="658700" y="4263275"/>
              <a:ext cx="213275" cy="141275"/>
            </a:xfrm>
            <a:custGeom>
              <a:avLst/>
              <a:gdLst/>
              <a:ahLst/>
              <a:cxnLst/>
              <a:rect l="l" t="t" r="r" b="b"/>
              <a:pathLst>
                <a:path w="8531" h="5651" extrusionOk="0">
                  <a:moveTo>
                    <a:pt x="3336" y="1"/>
                  </a:moveTo>
                  <a:cubicBezTo>
                    <a:pt x="3092" y="1"/>
                    <a:pt x="2862" y="23"/>
                    <a:pt x="2653" y="68"/>
                  </a:cubicBezTo>
                  <a:cubicBezTo>
                    <a:pt x="1292" y="360"/>
                    <a:pt x="1" y="1359"/>
                    <a:pt x="89" y="3558"/>
                  </a:cubicBezTo>
                  <a:cubicBezTo>
                    <a:pt x="89" y="3558"/>
                    <a:pt x="2037" y="3132"/>
                    <a:pt x="3388" y="1577"/>
                  </a:cubicBezTo>
                  <a:cubicBezTo>
                    <a:pt x="3388" y="1577"/>
                    <a:pt x="4619" y="4391"/>
                    <a:pt x="7198" y="5650"/>
                  </a:cubicBezTo>
                  <a:cubicBezTo>
                    <a:pt x="7198" y="5650"/>
                    <a:pt x="8531" y="3234"/>
                    <a:pt x="7402" y="1841"/>
                  </a:cubicBezTo>
                  <a:cubicBezTo>
                    <a:pt x="6435" y="663"/>
                    <a:pt x="4674" y="1"/>
                    <a:pt x="3336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2" name="Google Shape;372;p44"/>
            <p:cNvSpPr/>
            <p:nvPr/>
          </p:nvSpPr>
          <p:spPr>
            <a:xfrm>
              <a:off x="728000" y="4403125"/>
              <a:ext cx="23850" cy="13550"/>
            </a:xfrm>
            <a:custGeom>
              <a:avLst/>
              <a:gdLst/>
              <a:ahLst/>
              <a:cxnLst/>
              <a:rect l="l" t="t" r="r" b="b"/>
              <a:pathLst>
                <a:path w="954" h="542" extrusionOk="0">
                  <a:moveTo>
                    <a:pt x="29" y="0"/>
                  </a:moveTo>
                  <a:cubicBezTo>
                    <a:pt x="15" y="0"/>
                    <a:pt x="1" y="0"/>
                    <a:pt x="1" y="14"/>
                  </a:cubicBezTo>
                  <a:lnTo>
                    <a:pt x="1" y="28"/>
                  </a:lnTo>
                  <a:lnTo>
                    <a:pt x="1" y="74"/>
                  </a:lnTo>
                  <a:cubicBezTo>
                    <a:pt x="15" y="102"/>
                    <a:pt x="15" y="144"/>
                    <a:pt x="43" y="204"/>
                  </a:cubicBezTo>
                  <a:cubicBezTo>
                    <a:pt x="57" y="232"/>
                    <a:pt x="74" y="264"/>
                    <a:pt x="89" y="292"/>
                  </a:cubicBezTo>
                  <a:cubicBezTo>
                    <a:pt x="103" y="320"/>
                    <a:pt x="131" y="352"/>
                    <a:pt x="162" y="366"/>
                  </a:cubicBezTo>
                  <a:cubicBezTo>
                    <a:pt x="191" y="394"/>
                    <a:pt x="219" y="426"/>
                    <a:pt x="250" y="440"/>
                  </a:cubicBezTo>
                  <a:cubicBezTo>
                    <a:pt x="264" y="454"/>
                    <a:pt x="278" y="468"/>
                    <a:pt x="293" y="468"/>
                  </a:cubicBezTo>
                  <a:lnTo>
                    <a:pt x="352" y="496"/>
                  </a:lnTo>
                  <a:cubicBezTo>
                    <a:pt x="380" y="514"/>
                    <a:pt x="395" y="514"/>
                    <a:pt x="409" y="514"/>
                  </a:cubicBezTo>
                  <a:cubicBezTo>
                    <a:pt x="426" y="528"/>
                    <a:pt x="440" y="528"/>
                    <a:pt x="468" y="528"/>
                  </a:cubicBezTo>
                  <a:cubicBezTo>
                    <a:pt x="497" y="542"/>
                    <a:pt x="542" y="542"/>
                    <a:pt x="584" y="542"/>
                  </a:cubicBezTo>
                  <a:cubicBezTo>
                    <a:pt x="658" y="542"/>
                    <a:pt x="732" y="528"/>
                    <a:pt x="778" y="514"/>
                  </a:cubicBezTo>
                  <a:cubicBezTo>
                    <a:pt x="834" y="482"/>
                    <a:pt x="880" y="454"/>
                    <a:pt x="908" y="440"/>
                  </a:cubicBezTo>
                  <a:cubicBezTo>
                    <a:pt x="922" y="408"/>
                    <a:pt x="936" y="394"/>
                    <a:pt x="936" y="394"/>
                  </a:cubicBezTo>
                  <a:cubicBezTo>
                    <a:pt x="954" y="394"/>
                    <a:pt x="954" y="380"/>
                    <a:pt x="936" y="380"/>
                  </a:cubicBezTo>
                  <a:cubicBezTo>
                    <a:pt x="936" y="366"/>
                    <a:pt x="922" y="366"/>
                    <a:pt x="922" y="366"/>
                  </a:cubicBezTo>
                  <a:cubicBezTo>
                    <a:pt x="922" y="366"/>
                    <a:pt x="908" y="380"/>
                    <a:pt x="880" y="394"/>
                  </a:cubicBezTo>
                  <a:cubicBezTo>
                    <a:pt x="848" y="408"/>
                    <a:pt x="806" y="440"/>
                    <a:pt x="760" y="454"/>
                  </a:cubicBezTo>
                  <a:cubicBezTo>
                    <a:pt x="704" y="468"/>
                    <a:pt x="644" y="482"/>
                    <a:pt x="584" y="482"/>
                  </a:cubicBezTo>
                  <a:cubicBezTo>
                    <a:pt x="556" y="482"/>
                    <a:pt x="514" y="468"/>
                    <a:pt x="482" y="468"/>
                  </a:cubicBezTo>
                  <a:cubicBezTo>
                    <a:pt x="468" y="468"/>
                    <a:pt x="454" y="454"/>
                    <a:pt x="426" y="454"/>
                  </a:cubicBezTo>
                  <a:cubicBezTo>
                    <a:pt x="409" y="440"/>
                    <a:pt x="395" y="440"/>
                    <a:pt x="380" y="440"/>
                  </a:cubicBezTo>
                  <a:lnTo>
                    <a:pt x="338" y="408"/>
                  </a:lnTo>
                  <a:cubicBezTo>
                    <a:pt x="321" y="394"/>
                    <a:pt x="307" y="394"/>
                    <a:pt x="293" y="380"/>
                  </a:cubicBezTo>
                  <a:cubicBezTo>
                    <a:pt x="264" y="366"/>
                    <a:pt x="233" y="352"/>
                    <a:pt x="205" y="320"/>
                  </a:cubicBezTo>
                  <a:cubicBezTo>
                    <a:pt x="176" y="306"/>
                    <a:pt x="162" y="278"/>
                    <a:pt x="145" y="250"/>
                  </a:cubicBezTo>
                  <a:cubicBezTo>
                    <a:pt x="117" y="232"/>
                    <a:pt x="103" y="204"/>
                    <a:pt x="89" y="176"/>
                  </a:cubicBezTo>
                  <a:cubicBezTo>
                    <a:pt x="74" y="130"/>
                    <a:pt x="57" y="88"/>
                    <a:pt x="43" y="56"/>
                  </a:cubicBezTo>
                  <a:lnTo>
                    <a:pt x="43" y="28"/>
                  </a:lnTo>
                  <a:lnTo>
                    <a:pt x="43" y="14"/>
                  </a:lnTo>
                  <a:cubicBezTo>
                    <a:pt x="4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3" name="Google Shape;373;p44"/>
            <p:cNvSpPr/>
            <p:nvPr/>
          </p:nvSpPr>
          <p:spPr>
            <a:xfrm>
              <a:off x="686750" y="4331800"/>
              <a:ext cx="53675" cy="19325"/>
            </a:xfrm>
            <a:custGeom>
              <a:avLst/>
              <a:gdLst/>
              <a:ahLst/>
              <a:cxnLst/>
              <a:rect l="l" t="t" r="r" b="b"/>
              <a:pathLst>
                <a:path w="2147" h="773" extrusionOk="0">
                  <a:moveTo>
                    <a:pt x="1541" y="0"/>
                  </a:moveTo>
                  <a:cubicBezTo>
                    <a:pt x="1080" y="0"/>
                    <a:pt x="360" y="391"/>
                    <a:pt x="360" y="391"/>
                  </a:cubicBezTo>
                  <a:cubicBezTo>
                    <a:pt x="0" y="699"/>
                    <a:pt x="527" y="773"/>
                    <a:pt x="756" y="773"/>
                  </a:cubicBezTo>
                  <a:cubicBezTo>
                    <a:pt x="778" y="773"/>
                    <a:pt x="798" y="772"/>
                    <a:pt x="813" y="771"/>
                  </a:cubicBezTo>
                  <a:cubicBezTo>
                    <a:pt x="975" y="771"/>
                    <a:pt x="2147" y="567"/>
                    <a:pt x="1869" y="141"/>
                  </a:cubicBezTo>
                  <a:cubicBezTo>
                    <a:pt x="1805" y="39"/>
                    <a:pt x="1686" y="0"/>
                    <a:pt x="154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4" name="Google Shape;374;p44"/>
            <p:cNvSpPr/>
            <p:nvPr/>
          </p:nvSpPr>
          <p:spPr>
            <a:xfrm>
              <a:off x="774875" y="4358500"/>
              <a:ext cx="37375" cy="36100"/>
            </a:xfrm>
            <a:custGeom>
              <a:avLst/>
              <a:gdLst/>
              <a:ahLst/>
              <a:cxnLst/>
              <a:rect l="l" t="t" r="r" b="b"/>
              <a:pathLst>
                <a:path w="1495" h="1444" extrusionOk="0">
                  <a:moveTo>
                    <a:pt x="562" y="1"/>
                  </a:moveTo>
                  <a:cubicBezTo>
                    <a:pt x="536" y="1"/>
                    <a:pt x="511" y="5"/>
                    <a:pt x="486" y="12"/>
                  </a:cubicBezTo>
                  <a:cubicBezTo>
                    <a:pt x="0" y="142"/>
                    <a:pt x="750" y="1068"/>
                    <a:pt x="866" y="1184"/>
                  </a:cubicBezTo>
                  <a:cubicBezTo>
                    <a:pt x="948" y="1257"/>
                    <a:pt x="1197" y="1443"/>
                    <a:pt x="1350" y="1443"/>
                  </a:cubicBezTo>
                  <a:cubicBezTo>
                    <a:pt x="1438" y="1443"/>
                    <a:pt x="1494" y="1381"/>
                    <a:pt x="1467" y="1198"/>
                  </a:cubicBezTo>
                  <a:cubicBezTo>
                    <a:pt x="1467" y="1198"/>
                    <a:pt x="1019" y="1"/>
                    <a:pt x="56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5" name="Google Shape;375;p44"/>
            <p:cNvSpPr/>
            <p:nvPr/>
          </p:nvSpPr>
          <p:spPr>
            <a:xfrm>
              <a:off x="740850" y="4357400"/>
              <a:ext cx="18650" cy="47150"/>
            </a:xfrm>
            <a:custGeom>
              <a:avLst/>
              <a:gdLst/>
              <a:ahLst/>
              <a:cxnLst/>
              <a:rect l="l" t="t" r="r" b="b"/>
              <a:pathLst>
                <a:path w="746" h="1886" extrusionOk="0">
                  <a:moveTo>
                    <a:pt x="489" y="0"/>
                  </a:moveTo>
                  <a:cubicBezTo>
                    <a:pt x="486" y="0"/>
                    <a:pt x="482" y="4"/>
                    <a:pt x="482" y="11"/>
                  </a:cubicBezTo>
                  <a:cubicBezTo>
                    <a:pt x="482" y="11"/>
                    <a:pt x="454" y="56"/>
                    <a:pt x="422" y="113"/>
                  </a:cubicBezTo>
                  <a:cubicBezTo>
                    <a:pt x="380" y="186"/>
                    <a:pt x="320" y="288"/>
                    <a:pt x="278" y="422"/>
                  </a:cubicBezTo>
                  <a:cubicBezTo>
                    <a:pt x="246" y="478"/>
                    <a:pt x="204" y="538"/>
                    <a:pt x="176" y="612"/>
                  </a:cubicBezTo>
                  <a:cubicBezTo>
                    <a:pt x="144" y="686"/>
                    <a:pt x="116" y="774"/>
                    <a:pt x="102" y="848"/>
                  </a:cubicBezTo>
                  <a:cubicBezTo>
                    <a:pt x="88" y="890"/>
                    <a:pt x="70" y="936"/>
                    <a:pt x="56" y="978"/>
                  </a:cubicBezTo>
                  <a:cubicBezTo>
                    <a:pt x="56" y="1024"/>
                    <a:pt x="42" y="1066"/>
                    <a:pt x="56" y="1126"/>
                  </a:cubicBezTo>
                  <a:cubicBezTo>
                    <a:pt x="56" y="1140"/>
                    <a:pt x="56" y="1168"/>
                    <a:pt x="88" y="1200"/>
                  </a:cubicBezTo>
                  <a:cubicBezTo>
                    <a:pt x="88" y="1214"/>
                    <a:pt x="102" y="1214"/>
                    <a:pt x="102" y="1214"/>
                  </a:cubicBezTo>
                  <a:cubicBezTo>
                    <a:pt x="102" y="1214"/>
                    <a:pt x="102" y="1228"/>
                    <a:pt x="116" y="1228"/>
                  </a:cubicBezTo>
                  <a:cubicBezTo>
                    <a:pt x="130" y="1228"/>
                    <a:pt x="144" y="1242"/>
                    <a:pt x="158" y="1242"/>
                  </a:cubicBezTo>
                  <a:cubicBezTo>
                    <a:pt x="204" y="1256"/>
                    <a:pt x="246" y="1270"/>
                    <a:pt x="292" y="1270"/>
                  </a:cubicBezTo>
                  <a:cubicBezTo>
                    <a:pt x="394" y="1270"/>
                    <a:pt x="482" y="1270"/>
                    <a:pt x="556" y="1287"/>
                  </a:cubicBezTo>
                  <a:cubicBezTo>
                    <a:pt x="598" y="1287"/>
                    <a:pt x="630" y="1316"/>
                    <a:pt x="658" y="1330"/>
                  </a:cubicBezTo>
                  <a:cubicBezTo>
                    <a:pt x="672" y="1358"/>
                    <a:pt x="672" y="1404"/>
                    <a:pt x="672" y="1446"/>
                  </a:cubicBezTo>
                  <a:cubicBezTo>
                    <a:pt x="672" y="1520"/>
                    <a:pt x="644" y="1593"/>
                    <a:pt x="616" y="1653"/>
                  </a:cubicBezTo>
                  <a:cubicBezTo>
                    <a:pt x="570" y="1710"/>
                    <a:pt x="510" y="1755"/>
                    <a:pt x="454" y="1783"/>
                  </a:cubicBezTo>
                  <a:cubicBezTo>
                    <a:pt x="394" y="1797"/>
                    <a:pt x="334" y="1815"/>
                    <a:pt x="278" y="1829"/>
                  </a:cubicBezTo>
                  <a:cubicBezTo>
                    <a:pt x="232" y="1843"/>
                    <a:pt x="176" y="1843"/>
                    <a:pt x="144" y="1843"/>
                  </a:cubicBezTo>
                  <a:lnTo>
                    <a:pt x="14" y="1843"/>
                  </a:lnTo>
                  <a:cubicBezTo>
                    <a:pt x="14" y="1843"/>
                    <a:pt x="0" y="1843"/>
                    <a:pt x="0" y="1857"/>
                  </a:cubicBezTo>
                  <a:lnTo>
                    <a:pt x="14" y="1871"/>
                  </a:lnTo>
                  <a:lnTo>
                    <a:pt x="42" y="1871"/>
                  </a:lnTo>
                  <a:cubicBezTo>
                    <a:pt x="70" y="1871"/>
                    <a:pt x="102" y="1885"/>
                    <a:pt x="144" y="1885"/>
                  </a:cubicBezTo>
                  <a:cubicBezTo>
                    <a:pt x="218" y="1885"/>
                    <a:pt x="334" y="1871"/>
                    <a:pt x="468" y="1829"/>
                  </a:cubicBezTo>
                  <a:cubicBezTo>
                    <a:pt x="542" y="1797"/>
                    <a:pt x="616" y="1755"/>
                    <a:pt x="658" y="1681"/>
                  </a:cubicBezTo>
                  <a:cubicBezTo>
                    <a:pt x="718" y="1622"/>
                    <a:pt x="746" y="1534"/>
                    <a:pt x="746" y="1446"/>
                  </a:cubicBezTo>
                  <a:cubicBezTo>
                    <a:pt x="746" y="1404"/>
                    <a:pt x="746" y="1344"/>
                    <a:pt x="704" y="1302"/>
                  </a:cubicBezTo>
                  <a:cubicBezTo>
                    <a:pt x="672" y="1256"/>
                    <a:pt x="630" y="1228"/>
                    <a:pt x="584" y="1214"/>
                  </a:cubicBezTo>
                  <a:cubicBezTo>
                    <a:pt x="482" y="1200"/>
                    <a:pt x="394" y="1200"/>
                    <a:pt x="306" y="1200"/>
                  </a:cubicBezTo>
                  <a:cubicBezTo>
                    <a:pt x="264" y="1200"/>
                    <a:pt x="218" y="1182"/>
                    <a:pt x="176" y="1182"/>
                  </a:cubicBezTo>
                  <a:cubicBezTo>
                    <a:pt x="176" y="1168"/>
                    <a:pt x="158" y="1168"/>
                    <a:pt x="144" y="1168"/>
                  </a:cubicBezTo>
                  <a:lnTo>
                    <a:pt x="144" y="1154"/>
                  </a:lnTo>
                  <a:lnTo>
                    <a:pt x="130" y="1154"/>
                  </a:lnTo>
                  <a:cubicBezTo>
                    <a:pt x="130" y="1154"/>
                    <a:pt x="116" y="1126"/>
                    <a:pt x="116" y="1112"/>
                  </a:cubicBezTo>
                  <a:cubicBezTo>
                    <a:pt x="116" y="1080"/>
                    <a:pt x="116" y="1038"/>
                    <a:pt x="130" y="992"/>
                  </a:cubicBezTo>
                  <a:cubicBezTo>
                    <a:pt x="130" y="950"/>
                    <a:pt x="144" y="904"/>
                    <a:pt x="158" y="862"/>
                  </a:cubicBezTo>
                  <a:cubicBezTo>
                    <a:pt x="204" y="714"/>
                    <a:pt x="264" y="552"/>
                    <a:pt x="320" y="436"/>
                  </a:cubicBezTo>
                  <a:cubicBezTo>
                    <a:pt x="366" y="303"/>
                    <a:pt x="422" y="201"/>
                    <a:pt x="454" y="144"/>
                  </a:cubicBezTo>
                  <a:cubicBezTo>
                    <a:pt x="482" y="70"/>
                    <a:pt x="496" y="25"/>
                    <a:pt x="496" y="25"/>
                  </a:cubicBezTo>
                  <a:cubicBezTo>
                    <a:pt x="510" y="11"/>
                    <a:pt x="510" y="11"/>
                    <a:pt x="496" y="11"/>
                  </a:cubicBezTo>
                  <a:cubicBezTo>
                    <a:pt x="496" y="4"/>
                    <a:pt x="493" y="0"/>
                    <a:pt x="48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6" name="Google Shape;376;p44"/>
            <p:cNvSpPr/>
            <p:nvPr/>
          </p:nvSpPr>
          <p:spPr>
            <a:xfrm>
              <a:off x="764225" y="4388375"/>
              <a:ext cx="33800" cy="25400"/>
            </a:xfrm>
            <a:custGeom>
              <a:avLst/>
              <a:gdLst/>
              <a:ahLst/>
              <a:cxnLst/>
              <a:rect l="l" t="t" r="r" b="b"/>
              <a:pathLst>
                <a:path w="1352" h="1016" extrusionOk="0">
                  <a:moveTo>
                    <a:pt x="648" y="1"/>
                  </a:moveTo>
                  <a:cubicBezTo>
                    <a:pt x="537" y="1"/>
                    <a:pt x="424" y="27"/>
                    <a:pt x="324" y="77"/>
                  </a:cubicBezTo>
                  <a:cubicBezTo>
                    <a:pt x="163" y="165"/>
                    <a:pt x="32" y="326"/>
                    <a:pt x="1" y="516"/>
                  </a:cubicBezTo>
                  <a:cubicBezTo>
                    <a:pt x="1" y="530"/>
                    <a:pt x="1" y="544"/>
                    <a:pt x="15" y="544"/>
                  </a:cubicBezTo>
                  <a:cubicBezTo>
                    <a:pt x="32" y="544"/>
                    <a:pt x="47" y="544"/>
                    <a:pt x="47" y="530"/>
                  </a:cubicBezTo>
                  <a:cubicBezTo>
                    <a:pt x="89" y="354"/>
                    <a:pt x="222" y="224"/>
                    <a:pt x="367" y="165"/>
                  </a:cubicBezTo>
                  <a:cubicBezTo>
                    <a:pt x="452" y="126"/>
                    <a:pt x="541" y="107"/>
                    <a:pt x="628" y="107"/>
                  </a:cubicBezTo>
                  <a:cubicBezTo>
                    <a:pt x="706" y="107"/>
                    <a:pt x="782" y="122"/>
                    <a:pt x="852" y="150"/>
                  </a:cubicBezTo>
                  <a:cubicBezTo>
                    <a:pt x="926" y="179"/>
                    <a:pt x="1000" y="224"/>
                    <a:pt x="1056" y="281"/>
                  </a:cubicBezTo>
                  <a:cubicBezTo>
                    <a:pt x="1116" y="340"/>
                    <a:pt x="1158" y="414"/>
                    <a:pt x="1190" y="488"/>
                  </a:cubicBezTo>
                  <a:cubicBezTo>
                    <a:pt x="1264" y="646"/>
                    <a:pt x="1246" y="822"/>
                    <a:pt x="1158" y="970"/>
                  </a:cubicBezTo>
                  <a:lnTo>
                    <a:pt x="1158" y="1016"/>
                  </a:lnTo>
                  <a:cubicBezTo>
                    <a:pt x="1176" y="1016"/>
                    <a:pt x="1190" y="1016"/>
                    <a:pt x="1204" y="998"/>
                  </a:cubicBezTo>
                  <a:cubicBezTo>
                    <a:pt x="1320" y="854"/>
                    <a:pt x="1352" y="646"/>
                    <a:pt x="1292" y="456"/>
                  </a:cubicBezTo>
                  <a:cubicBezTo>
                    <a:pt x="1232" y="267"/>
                    <a:pt x="1070" y="119"/>
                    <a:pt x="894" y="48"/>
                  </a:cubicBezTo>
                  <a:cubicBezTo>
                    <a:pt x="818" y="16"/>
                    <a:pt x="733" y="1"/>
                    <a:pt x="64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7" name="Google Shape;377;p44"/>
            <p:cNvSpPr/>
            <p:nvPr/>
          </p:nvSpPr>
          <p:spPr>
            <a:xfrm>
              <a:off x="794650" y="4408925"/>
              <a:ext cx="9175" cy="4075"/>
            </a:xfrm>
            <a:custGeom>
              <a:avLst/>
              <a:gdLst/>
              <a:ahLst/>
              <a:cxnLst/>
              <a:rect l="l" t="t" r="r" b="b"/>
              <a:pathLst>
                <a:path w="367" h="163" extrusionOk="0">
                  <a:moveTo>
                    <a:pt x="61" y="0"/>
                  </a:moveTo>
                  <a:cubicBezTo>
                    <a:pt x="29" y="0"/>
                    <a:pt x="15" y="18"/>
                    <a:pt x="1" y="46"/>
                  </a:cubicBezTo>
                  <a:cubicBezTo>
                    <a:pt x="1" y="60"/>
                    <a:pt x="15" y="88"/>
                    <a:pt x="47" y="88"/>
                  </a:cubicBezTo>
                  <a:lnTo>
                    <a:pt x="324" y="162"/>
                  </a:lnTo>
                  <a:cubicBezTo>
                    <a:pt x="339" y="162"/>
                    <a:pt x="353" y="162"/>
                    <a:pt x="353" y="148"/>
                  </a:cubicBezTo>
                  <a:cubicBezTo>
                    <a:pt x="367" y="120"/>
                    <a:pt x="353" y="106"/>
                    <a:pt x="339" y="106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8" name="Google Shape;378;p44"/>
            <p:cNvSpPr/>
            <p:nvPr/>
          </p:nvSpPr>
          <p:spPr>
            <a:xfrm>
              <a:off x="795000" y="4406025"/>
              <a:ext cx="9625" cy="2575"/>
            </a:xfrm>
            <a:custGeom>
              <a:avLst/>
              <a:gdLst/>
              <a:ahLst/>
              <a:cxnLst/>
              <a:rect l="l" t="t" r="r" b="b"/>
              <a:pathLst>
                <a:path w="385" h="103" extrusionOk="0">
                  <a:moveTo>
                    <a:pt x="61" y="0"/>
                  </a:moveTo>
                  <a:cubicBezTo>
                    <a:pt x="33" y="0"/>
                    <a:pt x="1" y="28"/>
                    <a:pt x="1" y="46"/>
                  </a:cubicBezTo>
                  <a:cubicBezTo>
                    <a:pt x="1" y="74"/>
                    <a:pt x="33" y="102"/>
                    <a:pt x="61" y="102"/>
                  </a:cubicBezTo>
                  <a:lnTo>
                    <a:pt x="339" y="102"/>
                  </a:lnTo>
                  <a:cubicBezTo>
                    <a:pt x="353" y="102"/>
                    <a:pt x="367" y="88"/>
                    <a:pt x="367" y="74"/>
                  </a:cubicBezTo>
                  <a:cubicBezTo>
                    <a:pt x="384" y="60"/>
                    <a:pt x="367" y="46"/>
                    <a:pt x="339" y="46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9" name="Google Shape;379;p44"/>
            <p:cNvSpPr/>
            <p:nvPr/>
          </p:nvSpPr>
          <p:spPr>
            <a:xfrm>
              <a:off x="795800" y="4401625"/>
              <a:ext cx="9175" cy="3375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321" y="0"/>
                  </a:moveTo>
                  <a:lnTo>
                    <a:pt x="43" y="46"/>
                  </a:lnTo>
                  <a:lnTo>
                    <a:pt x="29" y="46"/>
                  </a:lnTo>
                  <a:cubicBezTo>
                    <a:pt x="15" y="46"/>
                    <a:pt x="1" y="74"/>
                    <a:pt x="1" y="102"/>
                  </a:cubicBezTo>
                  <a:cubicBezTo>
                    <a:pt x="1" y="116"/>
                    <a:pt x="29" y="134"/>
                    <a:pt x="57" y="134"/>
                  </a:cubicBezTo>
                  <a:lnTo>
                    <a:pt x="335" y="74"/>
                  </a:lnTo>
                  <a:cubicBezTo>
                    <a:pt x="352" y="74"/>
                    <a:pt x="366" y="60"/>
                    <a:pt x="366" y="28"/>
                  </a:cubicBezTo>
                  <a:cubicBezTo>
                    <a:pt x="366" y="14"/>
                    <a:pt x="352" y="0"/>
                    <a:pt x="32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0" name="Google Shape;380;p44"/>
            <p:cNvSpPr/>
            <p:nvPr/>
          </p:nvSpPr>
          <p:spPr>
            <a:xfrm>
              <a:off x="695025" y="4360750"/>
              <a:ext cx="34050" cy="26550"/>
            </a:xfrm>
            <a:custGeom>
              <a:avLst/>
              <a:gdLst/>
              <a:ahLst/>
              <a:cxnLst/>
              <a:rect l="l" t="t" r="r" b="b"/>
              <a:pathLst>
                <a:path w="1362" h="1062" extrusionOk="0">
                  <a:moveTo>
                    <a:pt x="609" y="1"/>
                  </a:moveTo>
                  <a:cubicBezTo>
                    <a:pt x="508" y="1"/>
                    <a:pt x="409" y="23"/>
                    <a:pt x="321" y="67"/>
                  </a:cubicBezTo>
                  <a:cubicBezTo>
                    <a:pt x="145" y="154"/>
                    <a:pt x="15" y="344"/>
                    <a:pt x="0" y="538"/>
                  </a:cubicBezTo>
                  <a:cubicBezTo>
                    <a:pt x="0" y="552"/>
                    <a:pt x="0" y="566"/>
                    <a:pt x="15" y="566"/>
                  </a:cubicBezTo>
                  <a:cubicBezTo>
                    <a:pt x="29" y="566"/>
                    <a:pt x="43" y="566"/>
                    <a:pt x="43" y="552"/>
                  </a:cubicBezTo>
                  <a:cubicBezTo>
                    <a:pt x="88" y="376"/>
                    <a:pt x="219" y="228"/>
                    <a:pt x="366" y="169"/>
                  </a:cubicBezTo>
                  <a:cubicBezTo>
                    <a:pt x="440" y="140"/>
                    <a:pt x="528" y="112"/>
                    <a:pt x="616" y="112"/>
                  </a:cubicBezTo>
                  <a:cubicBezTo>
                    <a:pt x="704" y="112"/>
                    <a:pt x="778" y="126"/>
                    <a:pt x="866" y="169"/>
                  </a:cubicBezTo>
                  <a:cubicBezTo>
                    <a:pt x="1024" y="228"/>
                    <a:pt x="1144" y="362"/>
                    <a:pt x="1218" y="520"/>
                  </a:cubicBezTo>
                  <a:cubicBezTo>
                    <a:pt x="1274" y="668"/>
                    <a:pt x="1260" y="858"/>
                    <a:pt x="1186" y="1020"/>
                  </a:cubicBezTo>
                  <a:cubicBezTo>
                    <a:pt x="1172" y="1034"/>
                    <a:pt x="1172" y="1048"/>
                    <a:pt x="1186" y="1048"/>
                  </a:cubicBezTo>
                  <a:cubicBezTo>
                    <a:pt x="1193" y="1057"/>
                    <a:pt x="1201" y="1061"/>
                    <a:pt x="1209" y="1061"/>
                  </a:cubicBezTo>
                  <a:cubicBezTo>
                    <a:pt x="1217" y="1061"/>
                    <a:pt x="1225" y="1057"/>
                    <a:pt x="1232" y="1048"/>
                  </a:cubicBezTo>
                  <a:cubicBezTo>
                    <a:pt x="1334" y="890"/>
                    <a:pt x="1362" y="668"/>
                    <a:pt x="1305" y="478"/>
                  </a:cubicBezTo>
                  <a:cubicBezTo>
                    <a:pt x="1246" y="288"/>
                    <a:pt x="1084" y="140"/>
                    <a:pt x="908" y="67"/>
                  </a:cubicBezTo>
                  <a:cubicBezTo>
                    <a:pt x="813" y="23"/>
                    <a:pt x="710" y="1"/>
                    <a:pt x="60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1" name="Google Shape;381;p44"/>
            <p:cNvSpPr/>
            <p:nvPr/>
          </p:nvSpPr>
          <p:spPr>
            <a:xfrm>
              <a:off x="688425" y="4366175"/>
              <a:ext cx="9175" cy="5575"/>
            </a:xfrm>
            <a:custGeom>
              <a:avLst/>
              <a:gdLst/>
              <a:ahLst/>
              <a:cxnLst/>
              <a:rect l="l" t="t" r="r" b="b"/>
              <a:pathLst>
                <a:path w="367" h="223" extrusionOk="0">
                  <a:moveTo>
                    <a:pt x="36" y="1"/>
                  </a:moveTo>
                  <a:cubicBezTo>
                    <a:pt x="29" y="1"/>
                    <a:pt x="22" y="4"/>
                    <a:pt x="15" y="11"/>
                  </a:cubicBezTo>
                  <a:cubicBezTo>
                    <a:pt x="1" y="25"/>
                    <a:pt x="15" y="57"/>
                    <a:pt x="29" y="57"/>
                  </a:cubicBezTo>
                  <a:lnTo>
                    <a:pt x="279" y="215"/>
                  </a:lnTo>
                  <a:cubicBezTo>
                    <a:pt x="287" y="221"/>
                    <a:pt x="296" y="223"/>
                    <a:pt x="304" y="223"/>
                  </a:cubicBezTo>
                  <a:cubicBezTo>
                    <a:pt x="324" y="223"/>
                    <a:pt x="343" y="211"/>
                    <a:pt x="352" y="201"/>
                  </a:cubicBezTo>
                  <a:cubicBezTo>
                    <a:pt x="367" y="173"/>
                    <a:pt x="352" y="145"/>
                    <a:pt x="321" y="127"/>
                  </a:cubicBezTo>
                  <a:lnTo>
                    <a:pt x="57" y="11"/>
                  </a:lnTo>
                  <a:cubicBezTo>
                    <a:pt x="50" y="4"/>
                    <a:pt x="43" y="1"/>
                    <a:pt x="3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2" name="Google Shape;382;p44"/>
            <p:cNvSpPr/>
            <p:nvPr/>
          </p:nvSpPr>
          <p:spPr>
            <a:xfrm>
              <a:off x="691325" y="4362500"/>
              <a:ext cx="7775" cy="6775"/>
            </a:xfrm>
            <a:custGeom>
              <a:avLst/>
              <a:gdLst/>
              <a:ahLst/>
              <a:cxnLst/>
              <a:rect l="l" t="t" r="r" b="b"/>
              <a:pathLst>
                <a:path w="311" h="271" extrusionOk="0">
                  <a:moveTo>
                    <a:pt x="38" y="0"/>
                  </a:moveTo>
                  <a:cubicBezTo>
                    <a:pt x="30" y="0"/>
                    <a:pt x="22" y="4"/>
                    <a:pt x="15" y="11"/>
                  </a:cubicBezTo>
                  <a:cubicBezTo>
                    <a:pt x="1" y="28"/>
                    <a:pt x="1" y="42"/>
                    <a:pt x="15" y="56"/>
                  </a:cubicBezTo>
                  <a:lnTo>
                    <a:pt x="222" y="260"/>
                  </a:lnTo>
                  <a:lnTo>
                    <a:pt x="236" y="260"/>
                  </a:lnTo>
                  <a:cubicBezTo>
                    <a:pt x="243" y="267"/>
                    <a:pt x="254" y="271"/>
                    <a:pt x="265" y="271"/>
                  </a:cubicBezTo>
                  <a:cubicBezTo>
                    <a:pt x="275" y="271"/>
                    <a:pt x="286" y="267"/>
                    <a:pt x="293" y="260"/>
                  </a:cubicBezTo>
                  <a:cubicBezTo>
                    <a:pt x="310" y="232"/>
                    <a:pt x="310" y="204"/>
                    <a:pt x="293" y="186"/>
                  </a:cubicBezTo>
                  <a:lnTo>
                    <a:pt x="61" y="11"/>
                  </a:ln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3" name="Google Shape;383;p44"/>
            <p:cNvSpPr/>
            <p:nvPr/>
          </p:nvSpPr>
          <p:spPr>
            <a:xfrm>
              <a:off x="694675" y="4358350"/>
              <a:ext cx="6625" cy="8025"/>
            </a:xfrm>
            <a:custGeom>
              <a:avLst/>
              <a:gdLst/>
              <a:ahLst/>
              <a:cxnLst/>
              <a:rect l="l" t="t" r="r" b="b"/>
              <a:pathLst>
                <a:path w="265" h="321" extrusionOk="0">
                  <a:moveTo>
                    <a:pt x="14" y="1"/>
                  </a:moveTo>
                  <a:cubicBezTo>
                    <a:pt x="0" y="18"/>
                    <a:pt x="0" y="32"/>
                    <a:pt x="14" y="46"/>
                  </a:cubicBezTo>
                  <a:lnTo>
                    <a:pt x="176" y="296"/>
                  </a:lnTo>
                  <a:lnTo>
                    <a:pt x="176" y="310"/>
                  </a:lnTo>
                  <a:cubicBezTo>
                    <a:pt x="183" y="317"/>
                    <a:pt x="194" y="321"/>
                    <a:pt x="204" y="321"/>
                  </a:cubicBezTo>
                  <a:cubicBezTo>
                    <a:pt x="215" y="321"/>
                    <a:pt x="226" y="317"/>
                    <a:pt x="233" y="310"/>
                  </a:cubicBezTo>
                  <a:cubicBezTo>
                    <a:pt x="264" y="296"/>
                    <a:pt x="264" y="265"/>
                    <a:pt x="247" y="236"/>
                  </a:cubicBezTo>
                  <a:lnTo>
                    <a:pt x="57" y="18"/>
                  </a:lnTo>
                  <a:cubicBezTo>
                    <a:pt x="43" y="1"/>
                    <a:pt x="29" y="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4" name="Google Shape;384;p44"/>
            <p:cNvSpPr/>
            <p:nvPr/>
          </p:nvSpPr>
          <p:spPr>
            <a:xfrm>
              <a:off x="806350" y="4264625"/>
              <a:ext cx="52450" cy="269625"/>
            </a:xfrm>
            <a:custGeom>
              <a:avLst/>
              <a:gdLst/>
              <a:ahLst/>
              <a:cxnLst/>
              <a:rect l="l" t="t" r="r" b="b"/>
              <a:pathLst>
                <a:path w="2098" h="10785" extrusionOk="0">
                  <a:moveTo>
                    <a:pt x="18" y="0"/>
                  </a:moveTo>
                  <a:lnTo>
                    <a:pt x="1" y="14"/>
                  </a:lnTo>
                  <a:cubicBezTo>
                    <a:pt x="940" y="394"/>
                    <a:pt x="1671" y="1217"/>
                    <a:pt x="1921" y="2184"/>
                  </a:cubicBezTo>
                  <a:cubicBezTo>
                    <a:pt x="2041" y="2666"/>
                    <a:pt x="2055" y="3180"/>
                    <a:pt x="1953" y="3662"/>
                  </a:cubicBezTo>
                  <a:cubicBezTo>
                    <a:pt x="1907" y="3912"/>
                    <a:pt x="1819" y="4147"/>
                    <a:pt x="1759" y="4397"/>
                  </a:cubicBezTo>
                  <a:cubicBezTo>
                    <a:pt x="1689" y="4629"/>
                    <a:pt x="1629" y="4879"/>
                    <a:pt x="1615" y="5129"/>
                  </a:cubicBezTo>
                  <a:cubicBezTo>
                    <a:pt x="1601" y="5378"/>
                    <a:pt x="1629" y="5642"/>
                    <a:pt x="1745" y="5878"/>
                  </a:cubicBezTo>
                  <a:cubicBezTo>
                    <a:pt x="1805" y="5980"/>
                    <a:pt x="1865" y="6096"/>
                    <a:pt x="1921" y="6198"/>
                  </a:cubicBezTo>
                  <a:cubicBezTo>
                    <a:pt x="1981" y="6318"/>
                    <a:pt x="2023" y="6434"/>
                    <a:pt x="2023" y="6550"/>
                  </a:cubicBezTo>
                  <a:cubicBezTo>
                    <a:pt x="2023" y="6624"/>
                    <a:pt x="2009" y="6683"/>
                    <a:pt x="1995" y="6740"/>
                  </a:cubicBezTo>
                  <a:cubicBezTo>
                    <a:pt x="1981" y="6799"/>
                    <a:pt x="1953" y="6859"/>
                    <a:pt x="1921" y="6901"/>
                  </a:cubicBezTo>
                  <a:cubicBezTo>
                    <a:pt x="1865" y="7021"/>
                    <a:pt x="1791" y="7109"/>
                    <a:pt x="1717" y="7211"/>
                  </a:cubicBezTo>
                  <a:cubicBezTo>
                    <a:pt x="1643" y="7313"/>
                    <a:pt x="1569" y="7415"/>
                    <a:pt x="1527" y="7531"/>
                  </a:cubicBezTo>
                  <a:cubicBezTo>
                    <a:pt x="1482" y="7665"/>
                    <a:pt x="1467" y="7795"/>
                    <a:pt x="1482" y="7914"/>
                  </a:cubicBezTo>
                  <a:cubicBezTo>
                    <a:pt x="1513" y="8164"/>
                    <a:pt x="1629" y="8396"/>
                    <a:pt x="1731" y="8632"/>
                  </a:cubicBezTo>
                  <a:cubicBezTo>
                    <a:pt x="1777" y="8734"/>
                    <a:pt x="1819" y="8850"/>
                    <a:pt x="1847" y="8984"/>
                  </a:cubicBezTo>
                  <a:cubicBezTo>
                    <a:pt x="1879" y="9100"/>
                    <a:pt x="1907" y="9219"/>
                    <a:pt x="1921" y="9350"/>
                  </a:cubicBezTo>
                  <a:cubicBezTo>
                    <a:pt x="1967" y="9849"/>
                    <a:pt x="1847" y="10363"/>
                    <a:pt x="1584" y="10785"/>
                  </a:cubicBezTo>
                  <a:lnTo>
                    <a:pt x="1601" y="10785"/>
                  </a:lnTo>
                  <a:cubicBezTo>
                    <a:pt x="1865" y="10363"/>
                    <a:pt x="1981" y="9849"/>
                    <a:pt x="1935" y="9350"/>
                  </a:cubicBezTo>
                  <a:cubicBezTo>
                    <a:pt x="1921" y="9219"/>
                    <a:pt x="1907" y="9100"/>
                    <a:pt x="1879" y="8970"/>
                  </a:cubicBezTo>
                  <a:cubicBezTo>
                    <a:pt x="1847" y="8850"/>
                    <a:pt x="1805" y="8734"/>
                    <a:pt x="1745" y="8618"/>
                  </a:cubicBezTo>
                  <a:cubicBezTo>
                    <a:pt x="1657" y="8382"/>
                    <a:pt x="1541" y="8164"/>
                    <a:pt x="1513" y="7914"/>
                  </a:cubicBezTo>
                  <a:cubicBezTo>
                    <a:pt x="1482" y="7795"/>
                    <a:pt x="1496" y="7665"/>
                    <a:pt x="1541" y="7549"/>
                  </a:cubicBezTo>
                  <a:cubicBezTo>
                    <a:pt x="1584" y="7429"/>
                    <a:pt x="1657" y="7327"/>
                    <a:pt x="1731" y="7225"/>
                  </a:cubicBezTo>
                  <a:cubicBezTo>
                    <a:pt x="1805" y="7123"/>
                    <a:pt x="1893" y="7035"/>
                    <a:pt x="1953" y="6916"/>
                  </a:cubicBezTo>
                  <a:cubicBezTo>
                    <a:pt x="1981" y="6859"/>
                    <a:pt x="2009" y="6799"/>
                    <a:pt x="2023" y="6740"/>
                  </a:cubicBezTo>
                  <a:cubicBezTo>
                    <a:pt x="2041" y="6683"/>
                    <a:pt x="2055" y="6624"/>
                    <a:pt x="2055" y="6550"/>
                  </a:cubicBezTo>
                  <a:cubicBezTo>
                    <a:pt x="2055" y="6434"/>
                    <a:pt x="2009" y="6300"/>
                    <a:pt x="1953" y="6184"/>
                  </a:cubicBezTo>
                  <a:cubicBezTo>
                    <a:pt x="1893" y="6082"/>
                    <a:pt x="1833" y="5966"/>
                    <a:pt x="1777" y="5860"/>
                  </a:cubicBezTo>
                  <a:cubicBezTo>
                    <a:pt x="1657" y="5642"/>
                    <a:pt x="1629" y="5378"/>
                    <a:pt x="1643" y="5129"/>
                  </a:cubicBezTo>
                  <a:cubicBezTo>
                    <a:pt x="1671" y="4629"/>
                    <a:pt x="1893" y="4175"/>
                    <a:pt x="1995" y="3679"/>
                  </a:cubicBezTo>
                  <a:cubicBezTo>
                    <a:pt x="2097" y="3180"/>
                    <a:pt x="2083" y="2666"/>
                    <a:pt x="1953" y="2184"/>
                  </a:cubicBezTo>
                  <a:cubicBezTo>
                    <a:pt x="1879" y="1935"/>
                    <a:pt x="1791" y="1699"/>
                    <a:pt x="1671" y="1481"/>
                  </a:cubicBezTo>
                  <a:cubicBezTo>
                    <a:pt x="1555" y="1259"/>
                    <a:pt x="1408" y="1055"/>
                    <a:pt x="1232" y="865"/>
                  </a:cubicBezTo>
                  <a:cubicBezTo>
                    <a:pt x="912" y="482"/>
                    <a:pt x="486" y="190"/>
                    <a:pt x="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5" name="Google Shape;385;p44"/>
            <p:cNvSpPr/>
            <p:nvPr/>
          </p:nvSpPr>
          <p:spPr>
            <a:xfrm>
              <a:off x="818500" y="4415950"/>
              <a:ext cx="14700" cy="108100"/>
            </a:xfrm>
            <a:custGeom>
              <a:avLst/>
              <a:gdLst/>
              <a:ahLst/>
              <a:cxnLst/>
              <a:rect l="l" t="t" r="r" b="b"/>
              <a:pathLst>
                <a:path w="588" h="4324" extrusionOk="0">
                  <a:moveTo>
                    <a:pt x="264" y="1"/>
                  </a:moveTo>
                  <a:lnTo>
                    <a:pt x="264" y="15"/>
                  </a:lnTo>
                  <a:cubicBezTo>
                    <a:pt x="306" y="29"/>
                    <a:pt x="338" y="57"/>
                    <a:pt x="380" y="103"/>
                  </a:cubicBezTo>
                  <a:cubicBezTo>
                    <a:pt x="412" y="131"/>
                    <a:pt x="440" y="177"/>
                    <a:pt x="454" y="219"/>
                  </a:cubicBezTo>
                  <a:cubicBezTo>
                    <a:pt x="514" y="307"/>
                    <a:pt x="528" y="395"/>
                    <a:pt x="542" y="497"/>
                  </a:cubicBezTo>
                  <a:cubicBezTo>
                    <a:pt x="556" y="687"/>
                    <a:pt x="514" y="880"/>
                    <a:pt x="426" y="1056"/>
                  </a:cubicBezTo>
                  <a:cubicBezTo>
                    <a:pt x="352" y="1232"/>
                    <a:pt x="250" y="1408"/>
                    <a:pt x="162" y="1584"/>
                  </a:cubicBezTo>
                  <a:cubicBezTo>
                    <a:pt x="74" y="1759"/>
                    <a:pt x="14" y="1949"/>
                    <a:pt x="14" y="2153"/>
                  </a:cubicBezTo>
                  <a:cubicBezTo>
                    <a:pt x="0" y="2357"/>
                    <a:pt x="74" y="2551"/>
                    <a:pt x="148" y="2727"/>
                  </a:cubicBezTo>
                  <a:cubicBezTo>
                    <a:pt x="236" y="2917"/>
                    <a:pt x="324" y="3079"/>
                    <a:pt x="394" y="3269"/>
                  </a:cubicBezTo>
                  <a:cubicBezTo>
                    <a:pt x="468" y="3444"/>
                    <a:pt x="528" y="3634"/>
                    <a:pt x="500" y="3824"/>
                  </a:cubicBezTo>
                  <a:cubicBezTo>
                    <a:pt x="482" y="3926"/>
                    <a:pt x="454" y="4014"/>
                    <a:pt x="412" y="4102"/>
                  </a:cubicBezTo>
                  <a:cubicBezTo>
                    <a:pt x="380" y="4148"/>
                    <a:pt x="366" y="4190"/>
                    <a:pt x="324" y="4222"/>
                  </a:cubicBezTo>
                  <a:cubicBezTo>
                    <a:pt x="292" y="4264"/>
                    <a:pt x="250" y="4292"/>
                    <a:pt x="218" y="4310"/>
                  </a:cubicBezTo>
                  <a:lnTo>
                    <a:pt x="204" y="4324"/>
                  </a:lnTo>
                  <a:lnTo>
                    <a:pt x="218" y="4324"/>
                  </a:lnTo>
                  <a:cubicBezTo>
                    <a:pt x="264" y="4310"/>
                    <a:pt x="306" y="4278"/>
                    <a:pt x="338" y="4236"/>
                  </a:cubicBezTo>
                  <a:cubicBezTo>
                    <a:pt x="380" y="4204"/>
                    <a:pt x="412" y="4162"/>
                    <a:pt x="426" y="4116"/>
                  </a:cubicBezTo>
                  <a:cubicBezTo>
                    <a:pt x="482" y="4028"/>
                    <a:pt x="514" y="3926"/>
                    <a:pt x="528" y="3838"/>
                  </a:cubicBezTo>
                  <a:cubicBezTo>
                    <a:pt x="556" y="3634"/>
                    <a:pt x="500" y="3430"/>
                    <a:pt x="426" y="3254"/>
                  </a:cubicBezTo>
                  <a:cubicBezTo>
                    <a:pt x="352" y="3061"/>
                    <a:pt x="250" y="2903"/>
                    <a:pt x="176" y="2709"/>
                  </a:cubicBezTo>
                  <a:cubicBezTo>
                    <a:pt x="102" y="2533"/>
                    <a:pt x="42" y="2343"/>
                    <a:pt x="42" y="2153"/>
                  </a:cubicBezTo>
                  <a:cubicBezTo>
                    <a:pt x="42" y="1964"/>
                    <a:pt x="116" y="1774"/>
                    <a:pt x="190" y="1598"/>
                  </a:cubicBezTo>
                  <a:cubicBezTo>
                    <a:pt x="278" y="1422"/>
                    <a:pt x="380" y="1246"/>
                    <a:pt x="454" y="1070"/>
                  </a:cubicBezTo>
                  <a:cubicBezTo>
                    <a:pt x="542" y="894"/>
                    <a:pt x="588" y="687"/>
                    <a:pt x="570" y="483"/>
                  </a:cubicBezTo>
                  <a:cubicBezTo>
                    <a:pt x="556" y="395"/>
                    <a:pt x="528" y="293"/>
                    <a:pt x="482" y="205"/>
                  </a:cubicBezTo>
                  <a:cubicBezTo>
                    <a:pt x="454" y="159"/>
                    <a:pt x="426" y="117"/>
                    <a:pt x="394" y="89"/>
                  </a:cubicBezTo>
                  <a:cubicBezTo>
                    <a:pt x="352" y="43"/>
                    <a:pt x="324" y="15"/>
                    <a:pt x="27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6" name="Google Shape;386;p44"/>
            <p:cNvSpPr/>
            <p:nvPr/>
          </p:nvSpPr>
          <p:spPr>
            <a:xfrm>
              <a:off x="657650" y="4404525"/>
              <a:ext cx="13575" cy="103000"/>
            </a:xfrm>
            <a:custGeom>
              <a:avLst/>
              <a:gdLst/>
              <a:ahLst/>
              <a:cxnLst/>
              <a:rect l="l" t="t" r="r" b="b"/>
              <a:pathLst>
                <a:path w="543" h="4120" extrusionOk="0">
                  <a:moveTo>
                    <a:pt x="338" y="0"/>
                  </a:moveTo>
                  <a:cubicBezTo>
                    <a:pt x="190" y="106"/>
                    <a:pt x="88" y="282"/>
                    <a:pt x="43" y="458"/>
                  </a:cubicBezTo>
                  <a:cubicBezTo>
                    <a:pt x="1" y="648"/>
                    <a:pt x="1" y="838"/>
                    <a:pt x="29" y="1013"/>
                  </a:cubicBezTo>
                  <a:cubicBezTo>
                    <a:pt x="103" y="1379"/>
                    <a:pt x="278" y="1703"/>
                    <a:pt x="395" y="2055"/>
                  </a:cubicBezTo>
                  <a:cubicBezTo>
                    <a:pt x="454" y="2216"/>
                    <a:pt x="497" y="2406"/>
                    <a:pt x="497" y="2582"/>
                  </a:cubicBezTo>
                  <a:cubicBezTo>
                    <a:pt x="514" y="2758"/>
                    <a:pt x="468" y="2948"/>
                    <a:pt x="380" y="3110"/>
                  </a:cubicBezTo>
                  <a:cubicBezTo>
                    <a:pt x="307" y="3272"/>
                    <a:pt x="190" y="3416"/>
                    <a:pt x="131" y="3578"/>
                  </a:cubicBezTo>
                  <a:cubicBezTo>
                    <a:pt x="88" y="3666"/>
                    <a:pt x="74" y="3768"/>
                    <a:pt x="74" y="3856"/>
                  </a:cubicBezTo>
                  <a:cubicBezTo>
                    <a:pt x="88" y="3944"/>
                    <a:pt x="117" y="4046"/>
                    <a:pt x="176" y="4119"/>
                  </a:cubicBezTo>
                  <a:lnTo>
                    <a:pt x="190" y="4119"/>
                  </a:lnTo>
                  <a:lnTo>
                    <a:pt x="190" y="4105"/>
                  </a:lnTo>
                  <a:cubicBezTo>
                    <a:pt x="131" y="4032"/>
                    <a:pt x="103" y="3944"/>
                    <a:pt x="103" y="3856"/>
                  </a:cubicBezTo>
                  <a:cubicBezTo>
                    <a:pt x="103" y="3768"/>
                    <a:pt x="117" y="3680"/>
                    <a:pt x="145" y="3592"/>
                  </a:cubicBezTo>
                  <a:cubicBezTo>
                    <a:pt x="219" y="3430"/>
                    <a:pt x="321" y="3286"/>
                    <a:pt x="409" y="3110"/>
                  </a:cubicBezTo>
                  <a:cubicBezTo>
                    <a:pt x="497" y="2948"/>
                    <a:pt x="542" y="2758"/>
                    <a:pt x="542" y="2582"/>
                  </a:cubicBezTo>
                  <a:cubicBezTo>
                    <a:pt x="528" y="2392"/>
                    <a:pt x="482" y="2216"/>
                    <a:pt x="426" y="2041"/>
                  </a:cubicBezTo>
                  <a:cubicBezTo>
                    <a:pt x="321" y="1689"/>
                    <a:pt x="131" y="1365"/>
                    <a:pt x="57" y="1013"/>
                  </a:cubicBezTo>
                  <a:cubicBezTo>
                    <a:pt x="29" y="824"/>
                    <a:pt x="29" y="648"/>
                    <a:pt x="74" y="472"/>
                  </a:cubicBezTo>
                  <a:cubicBezTo>
                    <a:pt x="117" y="296"/>
                    <a:pt x="205" y="120"/>
                    <a:pt x="352" y="18"/>
                  </a:cubicBezTo>
                  <a:lnTo>
                    <a:pt x="35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7" name="Google Shape;387;p44"/>
            <p:cNvSpPr/>
            <p:nvPr/>
          </p:nvSpPr>
          <p:spPr>
            <a:xfrm>
              <a:off x="746650" y="4285100"/>
              <a:ext cx="80650" cy="93850"/>
            </a:xfrm>
            <a:custGeom>
              <a:avLst/>
              <a:gdLst/>
              <a:ahLst/>
              <a:cxnLst/>
              <a:rect l="l" t="t" r="r" b="b"/>
              <a:pathLst>
                <a:path w="3226" h="3754" extrusionOk="0">
                  <a:moveTo>
                    <a:pt x="0" y="1"/>
                  </a:moveTo>
                  <a:lnTo>
                    <a:pt x="0" y="15"/>
                  </a:lnTo>
                  <a:cubicBezTo>
                    <a:pt x="148" y="412"/>
                    <a:pt x="338" y="778"/>
                    <a:pt x="560" y="1144"/>
                  </a:cubicBezTo>
                  <a:cubicBezTo>
                    <a:pt x="778" y="1496"/>
                    <a:pt x="1027" y="1833"/>
                    <a:pt x="1291" y="2157"/>
                  </a:cubicBezTo>
                  <a:cubicBezTo>
                    <a:pt x="1847" y="2787"/>
                    <a:pt x="2494" y="3328"/>
                    <a:pt x="3212" y="3754"/>
                  </a:cubicBezTo>
                  <a:lnTo>
                    <a:pt x="3226" y="3740"/>
                  </a:lnTo>
                  <a:cubicBezTo>
                    <a:pt x="2508" y="3300"/>
                    <a:pt x="1861" y="2755"/>
                    <a:pt x="1319" y="2125"/>
                  </a:cubicBezTo>
                  <a:cubicBezTo>
                    <a:pt x="1056" y="1819"/>
                    <a:pt x="806" y="1482"/>
                    <a:pt x="588" y="1130"/>
                  </a:cubicBezTo>
                  <a:cubicBezTo>
                    <a:pt x="366" y="764"/>
                    <a:pt x="176" y="398"/>
                    <a:pt x="14" y="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8" name="Google Shape;388;p44"/>
            <p:cNvSpPr/>
            <p:nvPr/>
          </p:nvSpPr>
          <p:spPr>
            <a:xfrm>
              <a:off x="774525" y="4291700"/>
              <a:ext cx="60875" cy="61575"/>
            </a:xfrm>
            <a:custGeom>
              <a:avLst/>
              <a:gdLst/>
              <a:ahLst/>
              <a:cxnLst/>
              <a:rect l="l" t="t" r="r" b="b"/>
              <a:pathLst>
                <a:path w="2435" h="2463" extrusionOk="0">
                  <a:moveTo>
                    <a:pt x="0" y="0"/>
                  </a:moveTo>
                  <a:lnTo>
                    <a:pt x="0" y="15"/>
                  </a:lnTo>
                  <a:cubicBezTo>
                    <a:pt x="130" y="278"/>
                    <a:pt x="278" y="514"/>
                    <a:pt x="454" y="750"/>
                  </a:cubicBezTo>
                  <a:cubicBezTo>
                    <a:pt x="630" y="982"/>
                    <a:pt x="820" y="1218"/>
                    <a:pt x="1027" y="1422"/>
                  </a:cubicBezTo>
                  <a:cubicBezTo>
                    <a:pt x="1435" y="1833"/>
                    <a:pt x="1907" y="2185"/>
                    <a:pt x="2417" y="2463"/>
                  </a:cubicBezTo>
                  <a:lnTo>
                    <a:pt x="2434" y="2463"/>
                  </a:lnTo>
                  <a:lnTo>
                    <a:pt x="2434" y="2449"/>
                  </a:lnTo>
                  <a:cubicBezTo>
                    <a:pt x="1921" y="2157"/>
                    <a:pt x="1450" y="1805"/>
                    <a:pt x="1056" y="1393"/>
                  </a:cubicBezTo>
                  <a:cubicBezTo>
                    <a:pt x="852" y="1189"/>
                    <a:pt x="658" y="968"/>
                    <a:pt x="482" y="732"/>
                  </a:cubicBezTo>
                  <a:cubicBezTo>
                    <a:pt x="306" y="500"/>
                    <a:pt x="148" y="264"/>
                    <a:pt x="1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9" name="Google Shape;389;p44"/>
            <p:cNvSpPr/>
            <p:nvPr/>
          </p:nvSpPr>
          <p:spPr>
            <a:xfrm>
              <a:off x="788425" y="4275250"/>
              <a:ext cx="56475" cy="78025"/>
            </a:xfrm>
            <a:custGeom>
              <a:avLst/>
              <a:gdLst/>
              <a:ahLst/>
              <a:cxnLst/>
              <a:rect l="l" t="t" r="r" b="b"/>
              <a:pathLst>
                <a:path w="2259" h="3121" extrusionOk="0">
                  <a:moveTo>
                    <a:pt x="14" y="1"/>
                  </a:moveTo>
                  <a:lnTo>
                    <a:pt x="0" y="15"/>
                  </a:lnTo>
                  <a:cubicBezTo>
                    <a:pt x="310" y="159"/>
                    <a:pt x="602" y="335"/>
                    <a:pt x="851" y="542"/>
                  </a:cubicBezTo>
                  <a:cubicBezTo>
                    <a:pt x="1115" y="746"/>
                    <a:pt x="1351" y="996"/>
                    <a:pt x="1541" y="1260"/>
                  </a:cubicBezTo>
                  <a:cubicBezTo>
                    <a:pt x="1935" y="1802"/>
                    <a:pt x="2184" y="2445"/>
                    <a:pt x="2244" y="3107"/>
                  </a:cubicBezTo>
                  <a:lnTo>
                    <a:pt x="2258" y="3121"/>
                  </a:lnTo>
                  <a:lnTo>
                    <a:pt x="2258" y="3107"/>
                  </a:lnTo>
                  <a:cubicBezTo>
                    <a:pt x="2244" y="2769"/>
                    <a:pt x="2170" y="2445"/>
                    <a:pt x="2037" y="2125"/>
                  </a:cubicBezTo>
                  <a:cubicBezTo>
                    <a:pt x="1921" y="1816"/>
                    <a:pt x="1759" y="1524"/>
                    <a:pt x="1569" y="1246"/>
                  </a:cubicBezTo>
                  <a:cubicBezTo>
                    <a:pt x="1379" y="968"/>
                    <a:pt x="1143" y="732"/>
                    <a:pt x="879" y="511"/>
                  </a:cubicBezTo>
                  <a:cubicBezTo>
                    <a:pt x="616" y="307"/>
                    <a:pt x="324" y="13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0" name="Google Shape;390;p44"/>
            <p:cNvSpPr/>
            <p:nvPr/>
          </p:nvSpPr>
          <p:spPr>
            <a:xfrm>
              <a:off x="659050" y="4275600"/>
              <a:ext cx="78825" cy="57200"/>
            </a:xfrm>
            <a:custGeom>
              <a:avLst/>
              <a:gdLst/>
              <a:ahLst/>
              <a:cxnLst/>
              <a:rect l="l" t="t" r="r" b="b"/>
              <a:pathLst>
                <a:path w="3153" h="2288" extrusionOk="0">
                  <a:moveTo>
                    <a:pt x="3153" y="1"/>
                  </a:moveTo>
                  <a:lnTo>
                    <a:pt x="3138" y="15"/>
                  </a:lnTo>
                  <a:cubicBezTo>
                    <a:pt x="2875" y="630"/>
                    <a:pt x="2435" y="1186"/>
                    <a:pt x="1893" y="1584"/>
                  </a:cubicBezTo>
                  <a:cubicBezTo>
                    <a:pt x="1615" y="1774"/>
                    <a:pt x="1306" y="1935"/>
                    <a:pt x="1000" y="2051"/>
                  </a:cubicBezTo>
                  <a:cubicBezTo>
                    <a:pt x="676" y="2185"/>
                    <a:pt x="339" y="2255"/>
                    <a:pt x="1" y="2273"/>
                  </a:cubicBezTo>
                  <a:lnTo>
                    <a:pt x="1" y="2287"/>
                  </a:lnTo>
                  <a:cubicBezTo>
                    <a:pt x="353" y="2273"/>
                    <a:pt x="690" y="2213"/>
                    <a:pt x="1014" y="2080"/>
                  </a:cubicBezTo>
                  <a:cubicBezTo>
                    <a:pt x="1320" y="1978"/>
                    <a:pt x="1629" y="1802"/>
                    <a:pt x="1907" y="1612"/>
                  </a:cubicBezTo>
                  <a:cubicBezTo>
                    <a:pt x="2185" y="1408"/>
                    <a:pt x="2435" y="1172"/>
                    <a:pt x="2639" y="894"/>
                  </a:cubicBezTo>
                  <a:cubicBezTo>
                    <a:pt x="2861" y="630"/>
                    <a:pt x="3036" y="338"/>
                    <a:pt x="3153" y="15"/>
                  </a:cubicBezTo>
                  <a:lnTo>
                    <a:pt x="315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1" name="Google Shape;391;p44"/>
            <p:cNvSpPr/>
            <p:nvPr/>
          </p:nvSpPr>
          <p:spPr>
            <a:xfrm>
              <a:off x="673400" y="4284400"/>
              <a:ext cx="49450" cy="32200"/>
            </a:xfrm>
            <a:custGeom>
              <a:avLst/>
              <a:gdLst/>
              <a:ahLst/>
              <a:cxnLst/>
              <a:rect l="l" t="t" r="r" b="b"/>
              <a:pathLst>
                <a:path w="1978" h="1288" extrusionOk="0">
                  <a:moveTo>
                    <a:pt x="1977" y="0"/>
                  </a:moveTo>
                  <a:cubicBezTo>
                    <a:pt x="1611" y="145"/>
                    <a:pt x="1259" y="338"/>
                    <a:pt x="922" y="542"/>
                  </a:cubicBezTo>
                  <a:cubicBezTo>
                    <a:pt x="763" y="644"/>
                    <a:pt x="602" y="760"/>
                    <a:pt x="440" y="894"/>
                  </a:cubicBezTo>
                  <a:cubicBezTo>
                    <a:pt x="292" y="1010"/>
                    <a:pt x="130" y="1144"/>
                    <a:pt x="0" y="1288"/>
                  </a:cubicBezTo>
                  <a:lnTo>
                    <a:pt x="14" y="1288"/>
                  </a:lnTo>
                  <a:cubicBezTo>
                    <a:pt x="162" y="1158"/>
                    <a:pt x="306" y="1042"/>
                    <a:pt x="454" y="908"/>
                  </a:cubicBezTo>
                  <a:cubicBezTo>
                    <a:pt x="616" y="792"/>
                    <a:pt x="778" y="690"/>
                    <a:pt x="939" y="570"/>
                  </a:cubicBezTo>
                  <a:cubicBezTo>
                    <a:pt x="1274" y="352"/>
                    <a:pt x="1625" y="176"/>
                    <a:pt x="1977" y="15"/>
                  </a:cubicBezTo>
                  <a:lnTo>
                    <a:pt x="197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2" name="Google Shape;392;p44"/>
            <p:cNvSpPr/>
            <p:nvPr/>
          </p:nvSpPr>
          <p:spPr>
            <a:xfrm>
              <a:off x="510700" y="4351050"/>
              <a:ext cx="115050" cy="195700"/>
            </a:xfrm>
            <a:custGeom>
              <a:avLst/>
              <a:gdLst/>
              <a:ahLst/>
              <a:cxnLst/>
              <a:rect l="l" t="t" r="r" b="b"/>
              <a:pathLst>
                <a:path w="4602" h="7828" extrusionOk="0">
                  <a:moveTo>
                    <a:pt x="1" y="1"/>
                  </a:moveTo>
                  <a:lnTo>
                    <a:pt x="1010" y="6536"/>
                  </a:lnTo>
                  <a:lnTo>
                    <a:pt x="4602" y="7827"/>
                  </a:lnTo>
                  <a:cubicBezTo>
                    <a:pt x="4602" y="7827"/>
                    <a:pt x="3546" y="1570"/>
                    <a:pt x="3546" y="1556"/>
                  </a:cubicBezTo>
                  <a:cubicBezTo>
                    <a:pt x="2111" y="57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3" name="Google Shape;393;p44"/>
            <p:cNvSpPr/>
            <p:nvPr/>
          </p:nvSpPr>
          <p:spPr>
            <a:xfrm>
              <a:off x="507800" y="4355450"/>
              <a:ext cx="118300" cy="193850"/>
            </a:xfrm>
            <a:custGeom>
              <a:avLst/>
              <a:gdLst/>
              <a:ahLst/>
              <a:cxnLst/>
              <a:rect l="l" t="t" r="r" b="b"/>
              <a:pathLst>
                <a:path w="4732" h="7754" extrusionOk="0">
                  <a:moveTo>
                    <a:pt x="1" y="1"/>
                  </a:moveTo>
                  <a:lnTo>
                    <a:pt x="908" y="6434"/>
                  </a:lnTo>
                  <a:lnTo>
                    <a:pt x="4732" y="7753"/>
                  </a:lnTo>
                  <a:cubicBezTo>
                    <a:pt x="4732" y="7753"/>
                    <a:pt x="3677" y="1496"/>
                    <a:pt x="3677" y="1482"/>
                  </a:cubicBezTo>
                  <a:cubicBezTo>
                    <a:pt x="2153" y="48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4" name="Google Shape;394;p44"/>
            <p:cNvSpPr/>
            <p:nvPr/>
          </p:nvSpPr>
          <p:spPr>
            <a:xfrm>
              <a:off x="501925" y="4359850"/>
              <a:ext cx="124175" cy="192000"/>
            </a:xfrm>
            <a:custGeom>
              <a:avLst/>
              <a:gdLst/>
              <a:ahLst/>
              <a:cxnLst/>
              <a:rect l="l" t="t" r="r" b="b"/>
              <a:pathLst>
                <a:path w="4967" h="7680" extrusionOk="0">
                  <a:moveTo>
                    <a:pt x="0" y="1"/>
                  </a:moveTo>
                  <a:lnTo>
                    <a:pt x="1143" y="6346"/>
                  </a:lnTo>
                  <a:lnTo>
                    <a:pt x="4967" y="7679"/>
                  </a:lnTo>
                  <a:cubicBezTo>
                    <a:pt x="4967" y="7679"/>
                    <a:pt x="3929" y="1408"/>
                    <a:pt x="3929" y="1393"/>
                  </a:cubicBezTo>
                  <a:cubicBezTo>
                    <a:pt x="2578" y="52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5" name="Google Shape;395;p44"/>
            <p:cNvSpPr/>
            <p:nvPr/>
          </p:nvSpPr>
          <p:spPr>
            <a:xfrm>
              <a:off x="599700" y="4323175"/>
              <a:ext cx="107400" cy="223225"/>
            </a:xfrm>
            <a:custGeom>
              <a:avLst/>
              <a:gdLst/>
              <a:ahLst/>
              <a:cxnLst/>
              <a:rect l="l" t="t" r="r" b="b"/>
              <a:pathLst>
                <a:path w="4296" h="8929" extrusionOk="0">
                  <a:moveTo>
                    <a:pt x="2948" y="1"/>
                  </a:moveTo>
                  <a:cubicBezTo>
                    <a:pt x="2948" y="1"/>
                    <a:pt x="1101" y="1320"/>
                    <a:pt x="1" y="2671"/>
                  </a:cubicBezTo>
                  <a:cubicBezTo>
                    <a:pt x="18" y="2685"/>
                    <a:pt x="1161" y="8928"/>
                    <a:pt x="1161" y="8928"/>
                  </a:cubicBezTo>
                  <a:lnTo>
                    <a:pt x="4295" y="6656"/>
                  </a:lnTo>
                  <a:lnTo>
                    <a:pt x="2948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6" name="Google Shape;396;p44"/>
            <p:cNvSpPr/>
            <p:nvPr/>
          </p:nvSpPr>
          <p:spPr>
            <a:xfrm>
              <a:off x="600150" y="4327575"/>
              <a:ext cx="113200" cy="221375"/>
            </a:xfrm>
            <a:custGeom>
              <a:avLst/>
              <a:gdLst/>
              <a:ahLst/>
              <a:cxnLst/>
              <a:rect l="l" t="t" r="r" b="b"/>
              <a:pathLst>
                <a:path w="4528" h="8855" extrusionOk="0">
                  <a:moveTo>
                    <a:pt x="3236" y="1"/>
                  </a:moveTo>
                  <a:cubicBezTo>
                    <a:pt x="3236" y="1"/>
                    <a:pt x="1185" y="1204"/>
                    <a:pt x="0" y="2597"/>
                  </a:cubicBezTo>
                  <a:cubicBezTo>
                    <a:pt x="14" y="2597"/>
                    <a:pt x="1157" y="8854"/>
                    <a:pt x="1157" y="8854"/>
                  </a:cubicBezTo>
                  <a:lnTo>
                    <a:pt x="4527" y="6480"/>
                  </a:lnTo>
                  <a:lnTo>
                    <a:pt x="3236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7" name="Google Shape;397;p44"/>
            <p:cNvSpPr/>
            <p:nvPr/>
          </p:nvSpPr>
          <p:spPr>
            <a:xfrm>
              <a:off x="600850" y="4331275"/>
              <a:ext cx="113200" cy="219875"/>
            </a:xfrm>
            <a:custGeom>
              <a:avLst/>
              <a:gdLst/>
              <a:ahLst/>
              <a:cxnLst/>
              <a:rect l="l" t="t" r="r" b="b"/>
              <a:pathLst>
                <a:path w="4528" h="8795" extrusionOk="0">
                  <a:moveTo>
                    <a:pt x="3458" y="0"/>
                  </a:moveTo>
                  <a:cubicBezTo>
                    <a:pt x="3458" y="0"/>
                    <a:pt x="1055" y="1319"/>
                    <a:pt x="0" y="2536"/>
                  </a:cubicBezTo>
                  <a:cubicBezTo>
                    <a:pt x="0" y="2551"/>
                    <a:pt x="1157" y="8794"/>
                    <a:pt x="1157" y="8794"/>
                  </a:cubicBezTo>
                  <a:lnTo>
                    <a:pt x="4527" y="6434"/>
                  </a:lnTo>
                  <a:lnTo>
                    <a:pt x="34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8" name="Google Shape;398;p44"/>
            <p:cNvSpPr/>
            <p:nvPr/>
          </p:nvSpPr>
          <p:spPr>
            <a:xfrm>
              <a:off x="493525" y="4364850"/>
              <a:ext cx="131425" cy="200300"/>
            </a:xfrm>
            <a:custGeom>
              <a:avLst/>
              <a:gdLst/>
              <a:ahLst/>
              <a:cxnLst/>
              <a:rect l="l" t="t" r="r" b="b"/>
              <a:pathLst>
                <a:path w="5257" h="8012" extrusionOk="0">
                  <a:moveTo>
                    <a:pt x="155" y="1"/>
                  </a:moveTo>
                  <a:cubicBezTo>
                    <a:pt x="48" y="1"/>
                    <a:pt x="1" y="128"/>
                    <a:pt x="26" y="314"/>
                  </a:cubicBezTo>
                  <a:lnTo>
                    <a:pt x="1142" y="6586"/>
                  </a:lnTo>
                  <a:cubicBezTo>
                    <a:pt x="1170" y="6793"/>
                    <a:pt x="1303" y="6983"/>
                    <a:pt x="1419" y="7011"/>
                  </a:cubicBezTo>
                  <a:lnTo>
                    <a:pt x="5071" y="8007"/>
                  </a:lnTo>
                  <a:cubicBezTo>
                    <a:pt x="5082" y="8010"/>
                    <a:pt x="5093" y="8012"/>
                    <a:pt x="5104" y="8012"/>
                  </a:cubicBezTo>
                  <a:cubicBezTo>
                    <a:pt x="5200" y="8012"/>
                    <a:pt x="5256" y="7885"/>
                    <a:pt x="5215" y="7701"/>
                  </a:cubicBezTo>
                  <a:lnTo>
                    <a:pt x="4117" y="1429"/>
                  </a:lnTo>
                  <a:cubicBezTo>
                    <a:pt x="4072" y="1222"/>
                    <a:pt x="3956" y="1032"/>
                    <a:pt x="3839" y="1004"/>
                  </a:cubicBezTo>
                  <a:lnTo>
                    <a:pt x="188" y="5"/>
                  </a:lnTo>
                  <a:cubicBezTo>
                    <a:pt x="177" y="2"/>
                    <a:pt x="166" y="1"/>
                    <a:pt x="15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9" name="Google Shape;399;p44"/>
            <p:cNvSpPr/>
            <p:nvPr/>
          </p:nvSpPr>
          <p:spPr>
            <a:xfrm>
              <a:off x="494675" y="4366700"/>
              <a:ext cx="130275" cy="198450"/>
            </a:xfrm>
            <a:custGeom>
              <a:avLst/>
              <a:gdLst/>
              <a:ahLst/>
              <a:cxnLst/>
              <a:rect l="l" t="t" r="r" b="b"/>
              <a:pathLst>
                <a:path w="5211" h="7938" extrusionOk="0">
                  <a:moveTo>
                    <a:pt x="156" y="1"/>
                  </a:moveTo>
                  <a:cubicBezTo>
                    <a:pt x="56" y="1"/>
                    <a:pt x="1" y="124"/>
                    <a:pt x="26" y="300"/>
                  </a:cubicBezTo>
                  <a:lnTo>
                    <a:pt x="1124" y="6526"/>
                  </a:lnTo>
                  <a:cubicBezTo>
                    <a:pt x="1169" y="6733"/>
                    <a:pt x="1285" y="6909"/>
                    <a:pt x="1405" y="6937"/>
                  </a:cubicBezTo>
                  <a:lnTo>
                    <a:pt x="5025" y="7933"/>
                  </a:lnTo>
                  <a:cubicBezTo>
                    <a:pt x="5036" y="7936"/>
                    <a:pt x="5047" y="7938"/>
                    <a:pt x="5058" y="7938"/>
                  </a:cubicBezTo>
                  <a:cubicBezTo>
                    <a:pt x="5154" y="7938"/>
                    <a:pt x="5210" y="7811"/>
                    <a:pt x="5169" y="7627"/>
                  </a:cubicBezTo>
                  <a:lnTo>
                    <a:pt x="4085" y="1397"/>
                  </a:lnTo>
                  <a:cubicBezTo>
                    <a:pt x="4043" y="1207"/>
                    <a:pt x="3924" y="1017"/>
                    <a:pt x="3808" y="986"/>
                  </a:cubicBezTo>
                  <a:lnTo>
                    <a:pt x="188" y="4"/>
                  </a:lnTo>
                  <a:cubicBezTo>
                    <a:pt x="177" y="2"/>
                    <a:pt x="167" y="1"/>
                    <a:pt x="156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0" name="Google Shape;400;p44"/>
            <p:cNvSpPr/>
            <p:nvPr/>
          </p:nvSpPr>
          <p:spPr>
            <a:xfrm>
              <a:off x="605600" y="4334400"/>
              <a:ext cx="120575" cy="227975"/>
            </a:xfrm>
            <a:custGeom>
              <a:avLst/>
              <a:gdLst/>
              <a:ahLst/>
              <a:cxnLst/>
              <a:rect l="l" t="t" r="r" b="b"/>
              <a:pathLst>
                <a:path w="4823" h="9119" extrusionOk="0">
                  <a:moveTo>
                    <a:pt x="3507" y="1"/>
                  </a:moveTo>
                  <a:cubicBezTo>
                    <a:pt x="3486" y="1"/>
                    <a:pt x="3465" y="8"/>
                    <a:pt x="3444" y="23"/>
                  </a:cubicBezTo>
                  <a:lnTo>
                    <a:pt x="162" y="2102"/>
                  </a:lnTo>
                  <a:cubicBezTo>
                    <a:pt x="60" y="2162"/>
                    <a:pt x="0" y="2383"/>
                    <a:pt x="28" y="2573"/>
                  </a:cubicBezTo>
                  <a:lnTo>
                    <a:pt x="1129" y="8859"/>
                  </a:lnTo>
                  <a:cubicBezTo>
                    <a:pt x="1162" y="9021"/>
                    <a:pt x="1234" y="9119"/>
                    <a:pt x="1319" y="9119"/>
                  </a:cubicBezTo>
                  <a:cubicBezTo>
                    <a:pt x="1343" y="9119"/>
                    <a:pt x="1368" y="9111"/>
                    <a:pt x="1393" y="9095"/>
                  </a:cubicBezTo>
                  <a:lnTo>
                    <a:pt x="4661" y="7026"/>
                  </a:lnTo>
                  <a:cubicBezTo>
                    <a:pt x="4763" y="6956"/>
                    <a:pt x="4823" y="6749"/>
                    <a:pt x="4795" y="6545"/>
                  </a:cubicBezTo>
                  <a:lnTo>
                    <a:pt x="3694" y="255"/>
                  </a:lnTo>
                  <a:cubicBezTo>
                    <a:pt x="3660" y="105"/>
                    <a:pt x="3587" y="1"/>
                    <a:pt x="35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1" name="Google Shape;401;p44"/>
            <p:cNvSpPr/>
            <p:nvPr/>
          </p:nvSpPr>
          <p:spPr>
            <a:xfrm>
              <a:off x="605950" y="4336375"/>
              <a:ext cx="119525" cy="226000"/>
            </a:xfrm>
            <a:custGeom>
              <a:avLst/>
              <a:gdLst/>
              <a:ahLst/>
              <a:cxnLst/>
              <a:rect l="l" t="t" r="r" b="b"/>
              <a:pathLst>
                <a:path w="4781" h="9040" extrusionOk="0">
                  <a:moveTo>
                    <a:pt x="3461" y="1"/>
                  </a:moveTo>
                  <a:cubicBezTo>
                    <a:pt x="3441" y="1"/>
                    <a:pt x="3421" y="6"/>
                    <a:pt x="3402" y="18"/>
                  </a:cubicBezTo>
                  <a:lnTo>
                    <a:pt x="162" y="2083"/>
                  </a:lnTo>
                  <a:cubicBezTo>
                    <a:pt x="46" y="2143"/>
                    <a:pt x="0" y="2361"/>
                    <a:pt x="32" y="2551"/>
                  </a:cubicBezTo>
                  <a:lnTo>
                    <a:pt x="1115" y="8780"/>
                  </a:lnTo>
                  <a:cubicBezTo>
                    <a:pt x="1148" y="8942"/>
                    <a:pt x="1220" y="9040"/>
                    <a:pt x="1298" y="9040"/>
                  </a:cubicBezTo>
                  <a:cubicBezTo>
                    <a:pt x="1320" y="9040"/>
                    <a:pt x="1343" y="9032"/>
                    <a:pt x="1365" y="9016"/>
                  </a:cubicBezTo>
                  <a:lnTo>
                    <a:pt x="4619" y="6965"/>
                  </a:lnTo>
                  <a:cubicBezTo>
                    <a:pt x="4721" y="6905"/>
                    <a:pt x="4781" y="6684"/>
                    <a:pt x="4749" y="6494"/>
                  </a:cubicBezTo>
                  <a:lnTo>
                    <a:pt x="3651" y="264"/>
                  </a:lnTo>
                  <a:cubicBezTo>
                    <a:pt x="3626" y="99"/>
                    <a:pt x="3545" y="1"/>
                    <a:pt x="346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2" name="Google Shape;402;p44"/>
            <p:cNvSpPr/>
            <p:nvPr/>
          </p:nvSpPr>
          <p:spPr>
            <a:xfrm>
              <a:off x="586150" y="4384325"/>
              <a:ext cx="58325" cy="183400"/>
            </a:xfrm>
            <a:custGeom>
              <a:avLst/>
              <a:gdLst/>
              <a:ahLst/>
              <a:cxnLst/>
              <a:rect l="l" t="t" r="r" b="b"/>
              <a:pathLst>
                <a:path w="2333" h="7336" extrusionOk="0">
                  <a:moveTo>
                    <a:pt x="966" y="1"/>
                  </a:moveTo>
                  <a:cubicBezTo>
                    <a:pt x="957" y="1"/>
                    <a:pt x="949" y="2"/>
                    <a:pt x="940" y="3"/>
                  </a:cubicBezTo>
                  <a:lnTo>
                    <a:pt x="149" y="193"/>
                  </a:lnTo>
                  <a:cubicBezTo>
                    <a:pt x="61" y="225"/>
                    <a:pt x="1" y="327"/>
                    <a:pt x="15" y="414"/>
                  </a:cubicBezTo>
                  <a:lnTo>
                    <a:pt x="1218" y="7186"/>
                  </a:lnTo>
                  <a:cubicBezTo>
                    <a:pt x="1231" y="7278"/>
                    <a:pt x="1303" y="7335"/>
                    <a:pt x="1382" y="7335"/>
                  </a:cubicBezTo>
                  <a:cubicBezTo>
                    <a:pt x="1391" y="7335"/>
                    <a:pt x="1399" y="7335"/>
                    <a:pt x="1408" y="7333"/>
                  </a:cubicBezTo>
                  <a:lnTo>
                    <a:pt x="2185" y="7140"/>
                  </a:lnTo>
                  <a:cubicBezTo>
                    <a:pt x="2273" y="7112"/>
                    <a:pt x="2333" y="7024"/>
                    <a:pt x="2319" y="6922"/>
                  </a:cubicBezTo>
                  <a:lnTo>
                    <a:pt x="1130" y="151"/>
                  </a:lnTo>
                  <a:cubicBezTo>
                    <a:pt x="1117" y="59"/>
                    <a:pt x="1044" y="1"/>
                    <a:pt x="96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3" name="Google Shape;403;p44"/>
            <p:cNvSpPr/>
            <p:nvPr/>
          </p:nvSpPr>
          <p:spPr>
            <a:xfrm>
              <a:off x="487575" y="4414100"/>
              <a:ext cx="35200" cy="47625"/>
            </a:xfrm>
            <a:custGeom>
              <a:avLst/>
              <a:gdLst/>
              <a:ahLst/>
              <a:cxnLst/>
              <a:rect l="l" t="t" r="r" b="b"/>
              <a:pathLst>
                <a:path w="1408" h="1905" extrusionOk="0">
                  <a:moveTo>
                    <a:pt x="450" y="1"/>
                  </a:moveTo>
                  <a:cubicBezTo>
                    <a:pt x="276" y="1"/>
                    <a:pt x="75" y="469"/>
                    <a:pt x="75" y="469"/>
                  </a:cubicBezTo>
                  <a:cubicBezTo>
                    <a:pt x="75" y="469"/>
                    <a:pt x="1" y="1394"/>
                    <a:pt x="264" y="1728"/>
                  </a:cubicBezTo>
                  <a:cubicBezTo>
                    <a:pt x="359" y="1856"/>
                    <a:pt x="532" y="1904"/>
                    <a:pt x="712" y="1904"/>
                  </a:cubicBezTo>
                  <a:cubicBezTo>
                    <a:pt x="1007" y="1904"/>
                    <a:pt x="1323" y="1775"/>
                    <a:pt x="1351" y="1658"/>
                  </a:cubicBezTo>
                  <a:cubicBezTo>
                    <a:pt x="1377" y="1538"/>
                    <a:pt x="1103" y="1515"/>
                    <a:pt x="889" y="1515"/>
                  </a:cubicBezTo>
                  <a:cubicBezTo>
                    <a:pt x="760" y="1515"/>
                    <a:pt x="653" y="1524"/>
                    <a:pt x="648" y="1524"/>
                  </a:cubicBezTo>
                  <a:lnTo>
                    <a:pt x="648" y="1524"/>
                  </a:lnTo>
                  <a:cubicBezTo>
                    <a:pt x="661" y="1523"/>
                    <a:pt x="1408" y="1462"/>
                    <a:pt x="1394" y="1260"/>
                  </a:cubicBezTo>
                  <a:cubicBezTo>
                    <a:pt x="1386" y="1151"/>
                    <a:pt x="1146" y="1125"/>
                    <a:pt x="926" y="1125"/>
                  </a:cubicBezTo>
                  <a:cubicBezTo>
                    <a:pt x="736" y="1125"/>
                    <a:pt x="560" y="1144"/>
                    <a:pt x="560" y="1144"/>
                  </a:cubicBezTo>
                  <a:cubicBezTo>
                    <a:pt x="560" y="1144"/>
                    <a:pt x="1306" y="1042"/>
                    <a:pt x="1278" y="792"/>
                  </a:cubicBezTo>
                  <a:cubicBezTo>
                    <a:pt x="1259" y="698"/>
                    <a:pt x="1121" y="669"/>
                    <a:pt x="962" y="669"/>
                  </a:cubicBezTo>
                  <a:cubicBezTo>
                    <a:pt x="810" y="669"/>
                    <a:pt x="639" y="695"/>
                    <a:pt x="535" y="714"/>
                  </a:cubicBezTo>
                  <a:lnTo>
                    <a:pt x="535" y="714"/>
                  </a:lnTo>
                  <a:cubicBezTo>
                    <a:pt x="763" y="667"/>
                    <a:pt x="1316" y="538"/>
                    <a:pt x="1232" y="409"/>
                  </a:cubicBezTo>
                  <a:cubicBezTo>
                    <a:pt x="1202" y="356"/>
                    <a:pt x="1105" y="339"/>
                    <a:pt x="988" y="339"/>
                  </a:cubicBezTo>
                  <a:cubicBezTo>
                    <a:pt x="753" y="339"/>
                    <a:pt x="440" y="409"/>
                    <a:pt x="440" y="409"/>
                  </a:cubicBezTo>
                  <a:cubicBezTo>
                    <a:pt x="440" y="409"/>
                    <a:pt x="634" y="15"/>
                    <a:pt x="458" y="1"/>
                  </a:cubicBezTo>
                  <a:cubicBezTo>
                    <a:pt x="455" y="1"/>
                    <a:pt x="453" y="1"/>
                    <a:pt x="450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4" name="Google Shape;404;p44"/>
            <p:cNvSpPr/>
            <p:nvPr/>
          </p:nvSpPr>
          <p:spPr>
            <a:xfrm>
              <a:off x="700825" y="4470100"/>
              <a:ext cx="47350" cy="46575"/>
            </a:xfrm>
            <a:custGeom>
              <a:avLst/>
              <a:gdLst/>
              <a:ahLst/>
              <a:cxnLst/>
              <a:rect l="l" t="t" r="r" b="b"/>
              <a:pathLst>
                <a:path w="1894" h="1863" extrusionOk="0">
                  <a:moveTo>
                    <a:pt x="958" y="0"/>
                  </a:moveTo>
                  <a:cubicBezTo>
                    <a:pt x="765" y="0"/>
                    <a:pt x="571" y="62"/>
                    <a:pt x="412" y="191"/>
                  </a:cubicBezTo>
                  <a:cubicBezTo>
                    <a:pt x="46" y="487"/>
                    <a:pt x="1" y="1029"/>
                    <a:pt x="296" y="1394"/>
                  </a:cubicBezTo>
                  <a:lnTo>
                    <a:pt x="690" y="1862"/>
                  </a:lnTo>
                  <a:cubicBezTo>
                    <a:pt x="1042" y="1658"/>
                    <a:pt x="1601" y="1247"/>
                    <a:pt x="1893" y="515"/>
                  </a:cubicBezTo>
                  <a:lnTo>
                    <a:pt x="1513" y="191"/>
                  </a:lnTo>
                  <a:cubicBezTo>
                    <a:pt x="1356" y="66"/>
                    <a:pt x="1157" y="0"/>
                    <a:pt x="958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5" name="Google Shape;405;p44"/>
            <p:cNvSpPr/>
            <p:nvPr/>
          </p:nvSpPr>
          <p:spPr>
            <a:xfrm>
              <a:off x="718075" y="4482975"/>
              <a:ext cx="97550" cy="96100"/>
            </a:xfrm>
            <a:custGeom>
              <a:avLst/>
              <a:gdLst/>
              <a:ahLst/>
              <a:cxnLst/>
              <a:rect l="l" t="t" r="r" b="b"/>
              <a:pathLst>
                <a:path w="3902" h="3844" extrusionOk="0">
                  <a:moveTo>
                    <a:pt x="1203" y="0"/>
                  </a:moveTo>
                  <a:cubicBezTo>
                    <a:pt x="911" y="732"/>
                    <a:pt x="352" y="1143"/>
                    <a:pt x="0" y="1347"/>
                  </a:cubicBezTo>
                  <a:lnTo>
                    <a:pt x="1703" y="3416"/>
                  </a:lnTo>
                  <a:cubicBezTo>
                    <a:pt x="1745" y="3475"/>
                    <a:pt x="1791" y="3532"/>
                    <a:pt x="1847" y="3577"/>
                  </a:cubicBezTo>
                  <a:cubicBezTo>
                    <a:pt x="2060" y="3757"/>
                    <a:pt x="2321" y="3844"/>
                    <a:pt x="2581" y="3844"/>
                  </a:cubicBezTo>
                  <a:cubicBezTo>
                    <a:pt x="2913" y="3844"/>
                    <a:pt x="3245" y="3702"/>
                    <a:pt x="3475" y="3430"/>
                  </a:cubicBezTo>
                  <a:cubicBezTo>
                    <a:pt x="3901" y="2948"/>
                    <a:pt x="3827" y="2213"/>
                    <a:pt x="3342" y="1805"/>
                  </a:cubicBezTo>
                  <a:lnTo>
                    <a:pt x="1203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6" name="Google Shape;406;p44"/>
            <p:cNvSpPr/>
            <p:nvPr/>
          </p:nvSpPr>
          <p:spPr>
            <a:xfrm>
              <a:off x="684725" y="4450975"/>
              <a:ext cx="50950" cy="52475"/>
            </a:xfrm>
            <a:custGeom>
              <a:avLst/>
              <a:gdLst/>
              <a:ahLst/>
              <a:cxnLst/>
              <a:rect l="l" t="t" r="r" b="b"/>
              <a:pathLst>
                <a:path w="2038" h="2099" extrusionOk="0">
                  <a:moveTo>
                    <a:pt x="1312" y="1"/>
                  </a:moveTo>
                  <a:cubicBezTo>
                    <a:pt x="1304" y="1"/>
                    <a:pt x="1298" y="3"/>
                    <a:pt x="1292" y="7"/>
                  </a:cubicBezTo>
                  <a:cubicBezTo>
                    <a:pt x="1158" y="109"/>
                    <a:pt x="1246" y="503"/>
                    <a:pt x="1246" y="503"/>
                  </a:cubicBezTo>
                  <a:cubicBezTo>
                    <a:pt x="1246" y="503"/>
                    <a:pt x="325" y="548"/>
                    <a:pt x="163" y="752"/>
                  </a:cubicBezTo>
                  <a:cubicBezTo>
                    <a:pt x="1" y="974"/>
                    <a:pt x="205" y="1118"/>
                    <a:pt x="205" y="1118"/>
                  </a:cubicBezTo>
                  <a:cubicBezTo>
                    <a:pt x="205" y="1118"/>
                    <a:pt x="15" y="1308"/>
                    <a:pt x="265" y="1544"/>
                  </a:cubicBezTo>
                  <a:cubicBezTo>
                    <a:pt x="265" y="1544"/>
                    <a:pt x="103" y="1808"/>
                    <a:pt x="367" y="1941"/>
                  </a:cubicBezTo>
                  <a:cubicBezTo>
                    <a:pt x="598" y="2062"/>
                    <a:pt x="791" y="2098"/>
                    <a:pt x="939" y="2098"/>
                  </a:cubicBezTo>
                  <a:cubicBezTo>
                    <a:pt x="1168" y="2098"/>
                    <a:pt x="1292" y="2012"/>
                    <a:pt x="1292" y="2012"/>
                  </a:cubicBezTo>
                  <a:lnTo>
                    <a:pt x="2038" y="869"/>
                  </a:lnTo>
                  <a:cubicBezTo>
                    <a:pt x="2038" y="869"/>
                    <a:pt x="1475" y="1"/>
                    <a:pt x="131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7" name="Google Shape;407;p44"/>
            <p:cNvSpPr/>
            <p:nvPr/>
          </p:nvSpPr>
          <p:spPr>
            <a:xfrm>
              <a:off x="686575" y="4450350"/>
              <a:ext cx="49450" cy="53575"/>
            </a:xfrm>
            <a:custGeom>
              <a:avLst/>
              <a:gdLst/>
              <a:ahLst/>
              <a:cxnLst/>
              <a:rect l="l" t="t" r="r" b="b"/>
              <a:pathLst>
                <a:path w="1978" h="2143" extrusionOk="0">
                  <a:moveTo>
                    <a:pt x="1218" y="0"/>
                  </a:moveTo>
                  <a:lnTo>
                    <a:pt x="1186" y="32"/>
                  </a:lnTo>
                  <a:lnTo>
                    <a:pt x="1172" y="46"/>
                  </a:lnTo>
                  <a:cubicBezTo>
                    <a:pt x="1158" y="74"/>
                    <a:pt x="1144" y="88"/>
                    <a:pt x="1144" y="102"/>
                  </a:cubicBezTo>
                  <a:cubicBezTo>
                    <a:pt x="1116" y="176"/>
                    <a:pt x="1116" y="250"/>
                    <a:pt x="1130" y="324"/>
                  </a:cubicBezTo>
                  <a:cubicBezTo>
                    <a:pt x="1130" y="387"/>
                    <a:pt x="1130" y="451"/>
                    <a:pt x="1139" y="503"/>
                  </a:cubicBezTo>
                  <a:lnTo>
                    <a:pt x="1139" y="503"/>
                  </a:lnTo>
                  <a:cubicBezTo>
                    <a:pt x="1021" y="514"/>
                    <a:pt x="911" y="515"/>
                    <a:pt x="792" y="528"/>
                  </a:cubicBezTo>
                  <a:cubicBezTo>
                    <a:pt x="659" y="542"/>
                    <a:pt x="528" y="573"/>
                    <a:pt x="395" y="602"/>
                  </a:cubicBezTo>
                  <a:cubicBezTo>
                    <a:pt x="338" y="616"/>
                    <a:pt x="279" y="630"/>
                    <a:pt x="219" y="661"/>
                  </a:cubicBezTo>
                  <a:cubicBezTo>
                    <a:pt x="177" y="675"/>
                    <a:pt x="149" y="690"/>
                    <a:pt x="117" y="704"/>
                  </a:cubicBezTo>
                  <a:cubicBezTo>
                    <a:pt x="89" y="718"/>
                    <a:pt x="75" y="749"/>
                    <a:pt x="43" y="777"/>
                  </a:cubicBezTo>
                  <a:cubicBezTo>
                    <a:pt x="29" y="806"/>
                    <a:pt x="15" y="851"/>
                    <a:pt x="1" y="879"/>
                  </a:cubicBezTo>
                  <a:lnTo>
                    <a:pt x="1" y="981"/>
                  </a:lnTo>
                  <a:cubicBezTo>
                    <a:pt x="13" y="1047"/>
                    <a:pt x="51" y="1101"/>
                    <a:pt x="98" y="1142"/>
                  </a:cubicBezTo>
                  <a:lnTo>
                    <a:pt x="98" y="1142"/>
                  </a:lnTo>
                  <a:cubicBezTo>
                    <a:pt x="77" y="1172"/>
                    <a:pt x="57" y="1198"/>
                    <a:pt x="43" y="1231"/>
                  </a:cubicBezTo>
                  <a:cubicBezTo>
                    <a:pt x="29" y="1277"/>
                    <a:pt x="29" y="1319"/>
                    <a:pt x="43" y="1365"/>
                  </a:cubicBezTo>
                  <a:cubicBezTo>
                    <a:pt x="43" y="1407"/>
                    <a:pt x="61" y="1453"/>
                    <a:pt x="89" y="1481"/>
                  </a:cubicBezTo>
                  <a:cubicBezTo>
                    <a:pt x="103" y="1509"/>
                    <a:pt x="117" y="1527"/>
                    <a:pt x="131" y="1541"/>
                  </a:cubicBezTo>
                  <a:lnTo>
                    <a:pt x="154" y="1572"/>
                  </a:lnTo>
                  <a:lnTo>
                    <a:pt x="154" y="1572"/>
                  </a:lnTo>
                  <a:cubicBezTo>
                    <a:pt x="128" y="1625"/>
                    <a:pt x="117" y="1678"/>
                    <a:pt x="117" y="1745"/>
                  </a:cubicBezTo>
                  <a:cubicBezTo>
                    <a:pt x="117" y="1805"/>
                    <a:pt x="149" y="1878"/>
                    <a:pt x="191" y="1921"/>
                  </a:cubicBezTo>
                  <a:cubicBezTo>
                    <a:pt x="236" y="1966"/>
                    <a:pt x="293" y="1995"/>
                    <a:pt x="353" y="2023"/>
                  </a:cubicBezTo>
                  <a:cubicBezTo>
                    <a:pt x="395" y="2037"/>
                    <a:pt x="455" y="2068"/>
                    <a:pt x="514" y="2082"/>
                  </a:cubicBezTo>
                  <a:cubicBezTo>
                    <a:pt x="630" y="2125"/>
                    <a:pt x="747" y="2142"/>
                    <a:pt x="880" y="2142"/>
                  </a:cubicBezTo>
                  <a:cubicBezTo>
                    <a:pt x="996" y="2142"/>
                    <a:pt x="1116" y="2111"/>
                    <a:pt x="1232" y="2054"/>
                  </a:cubicBezTo>
                  <a:lnTo>
                    <a:pt x="1232" y="2037"/>
                  </a:lnTo>
                  <a:cubicBezTo>
                    <a:pt x="1232" y="2023"/>
                    <a:pt x="1218" y="2023"/>
                    <a:pt x="1218" y="2023"/>
                  </a:cubicBezTo>
                  <a:cubicBezTo>
                    <a:pt x="1116" y="2082"/>
                    <a:pt x="996" y="2111"/>
                    <a:pt x="880" y="2111"/>
                  </a:cubicBezTo>
                  <a:cubicBezTo>
                    <a:pt x="764" y="2111"/>
                    <a:pt x="645" y="2082"/>
                    <a:pt x="528" y="2037"/>
                  </a:cubicBezTo>
                  <a:cubicBezTo>
                    <a:pt x="469" y="2023"/>
                    <a:pt x="426" y="2009"/>
                    <a:pt x="367" y="1980"/>
                  </a:cubicBezTo>
                  <a:cubicBezTo>
                    <a:pt x="307" y="1949"/>
                    <a:pt x="265" y="1921"/>
                    <a:pt x="219" y="1893"/>
                  </a:cubicBezTo>
                  <a:cubicBezTo>
                    <a:pt x="191" y="1847"/>
                    <a:pt x="163" y="1790"/>
                    <a:pt x="163" y="1745"/>
                  </a:cubicBezTo>
                  <a:cubicBezTo>
                    <a:pt x="163" y="1685"/>
                    <a:pt x="177" y="1629"/>
                    <a:pt x="205" y="1583"/>
                  </a:cubicBezTo>
                  <a:lnTo>
                    <a:pt x="205" y="1555"/>
                  </a:lnTo>
                  <a:lnTo>
                    <a:pt x="163" y="1509"/>
                  </a:lnTo>
                  <a:cubicBezTo>
                    <a:pt x="149" y="1495"/>
                    <a:pt x="131" y="1481"/>
                    <a:pt x="131" y="1467"/>
                  </a:cubicBezTo>
                  <a:cubicBezTo>
                    <a:pt x="103" y="1421"/>
                    <a:pt x="89" y="1393"/>
                    <a:pt x="89" y="1365"/>
                  </a:cubicBezTo>
                  <a:cubicBezTo>
                    <a:pt x="89" y="1319"/>
                    <a:pt x="89" y="1291"/>
                    <a:pt x="103" y="1245"/>
                  </a:cubicBezTo>
                  <a:cubicBezTo>
                    <a:pt x="103" y="1217"/>
                    <a:pt x="131" y="1189"/>
                    <a:pt x="149" y="1157"/>
                  </a:cubicBezTo>
                  <a:cubicBezTo>
                    <a:pt x="163" y="1143"/>
                    <a:pt x="163" y="1129"/>
                    <a:pt x="149" y="1115"/>
                  </a:cubicBezTo>
                  <a:cubicBezTo>
                    <a:pt x="103" y="1087"/>
                    <a:pt x="61" y="1027"/>
                    <a:pt x="61" y="981"/>
                  </a:cubicBezTo>
                  <a:cubicBezTo>
                    <a:pt x="43" y="925"/>
                    <a:pt x="61" y="865"/>
                    <a:pt x="103" y="806"/>
                  </a:cubicBezTo>
                  <a:cubicBezTo>
                    <a:pt x="117" y="763"/>
                    <a:pt x="177" y="735"/>
                    <a:pt x="236" y="704"/>
                  </a:cubicBezTo>
                  <a:cubicBezTo>
                    <a:pt x="293" y="690"/>
                    <a:pt x="353" y="661"/>
                    <a:pt x="412" y="647"/>
                  </a:cubicBezTo>
                  <a:cubicBezTo>
                    <a:pt x="543" y="616"/>
                    <a:pt x="659" y="602"/>
                    <a:pt x="792" y="588"/>
                  </a:cubicBezTo>
                  <a:cubicBezTo>
                    <a:pt x="922" y="573"/>
                    <a:pt x="1056" y="559"/>
                    <a:pt x="1172" y="559"/>
                  </a:cubicBezTo>
                  <a:lnTo>
                    <a:pt x="1186" y="559"/>
                  </a:lnTo>
                  <a:cubicBezTo>
                    <a:pt x="1204" y="559"/>
                    <a:pt x="1204" y="542"/>
                    <a:pt x="1204" y="528"/>
                  </a:cubicBezTo>
                  <a:cubicBezTo>
                    <a:pt x="1186" y="454"/>
                    <a:pt x="1186" y="383"/>
                    <a:pt x="1172" y="324"/>
                  </a:cubicBezTo>
                  <a:cubicBezTo>
                    <a:pt x="1172" y="250"/>
                    <a:pt x="1172" y="176"/>
                    <a:pt x="1186" y="120"/>
                  </a:cubicBezTo>
                  <a:cubicBezTo>
                    <a:pt x="1204" y="102"/>
                    <a:pt x="1204" y="88"/>
                    <a:pt x="1218" y="74"/>
                  </a:cubicBezTo>
                  <a:lnTo>
                    <a:pt x="1232" y="60"/>
                  </a:lnTo>
                  <a:lnTo>
                    <a:pt x="1260" y="60"/>
                  </a:lnTo>
                  <a:cubicBezTo>
                    <a:pt x="1274" y="74"/>
                    <a:pt x="1292" y="74"/>
                    <a:pt x="1306" y="88"/>
                  </a:cubicBezTo>
                  <a:cubicBezTo>
                    <a:pt x="1362" y="134"/>
                    <a:pt x="1408" y="176"/>
                    <a:pt x="1450" y="236"/>
                  </a:cubicBezTo>
                  <a:cubicBezTo>
                    <a:pt x="1538" y="338"/>
                    <a:pt x="1626" y="440"/>
                    <a:pt x="1714" y="559"/>
                  </a:cubicBezTo>
                  <a:cubicBezTo>
                    <a:pt x="1802" y="675"/>
                    <a:pt x="1876" y="792"/>
                    <a:pt x="1950" y="911"/>
                  </a:cubicBezTo>
                  <a:lnTo>
                    <a:pt x="1978" y="911"/>
                  </a:lnTo>
                  <a:lnTo>
                    <a:pt x="1978" y="894"/>
                  </a:lnTo>
                  <a:cubicBezTo>
                    <a:pt x="1907" y="763"/>
                    <a:pt x="1833" y="647"/>
                    <a:pt x="1746" y="542"/>
                  </a:cubicBezTo>
                  <a:cubicBezTo>
                    <a:pt x="1672" y="426"/>
                    <a:pt x="1584" y="310"/>
                    <a:pt x="1496" y="208"/>
                  </a:cubicBezTo>
                  <a:cubicBezTo>
                    <a:pt x="1436" y="148"/>
                    <a:pt x="1394" y="88"/>
                    <a:pt x="1334" y="46"/>
                  </a:cubicBezTo>
                  <a:cubicBezTo>
                    <a:pt x="1320" y="32"/>
                    <a:pt x="1306" y="32"/>
                    <a:pt x="1292" y="14"/>
                  </a:cubicBezTo>
                  <a:cubicBezTo>
                    <a:pt x="1274" y="0"/>
                    <a:pt x="1246" y="0"/>
                    <a:pt x="12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8" name="Google Shape;408;p44"/>
            <p:cNvSpPr/>
            <p:nvPr/>
          </p:nvSpPr>
          <p:spPr>
            <a:xfrm>
              <a:off x="644800" y="4384500"/>
              <a:ext cx="39950" cy="44900"/>
            </a:xfrm>
            <a:custGeom>
              <a:avLst/>
              <a:gdLst/>
              <a:ahLst/>
              <a:cxnLst/>
              <a:rect l="l" t="t" r="r" b="b"/>
              <a:pathLst>
                <a:path w="1598" h="1796" extrusionOk="0">
                  <a:moveTo>
                    <a:pt x="1285" y="52"/>
                  </a:moveTo>
                  <a:cubicBezTo>
                    <a:pt x="1372" y="52"/>
                    <a:pt x="1440" y="113"/>
                    <a:pt x="1450" y="218"/>
                  </a:cubicBezTo>
                  <a:lnTo>
                    <a:pt x="1524" y="713"/>
                  </a:lnTo>
                  <a:cubicBezTo>
                    <a:pt x="1556" y="875"/>
                    <a:pt x="1468" y="1065"/>
                    <a:pt x="1334" y="1139"/>
                  </a:cubicBezTo>
                  <a:lnTo>
                    <a:pt x="427" y="1698"/>
                  </a:lnTo>
                  <a:cubicBezTo>
                    <a:pt x="384" y="1726"/>
                    <a:pt x="342" y="1739"/>
                    <a:pt x="304" y="1739"/>
                  </a:cubicBezTo>
                  <a:cubicBezTo>
                    <a:pt x="222" y="1739"/>
                    <a:pt x="158" y="1680"/>
                    <a:pt x="149" y="1579"/>
                  </a:cubicBezTo>
                  <a:lnTo>
                    <a:pt x="75" y="1065"/>
                  </a:lnTo>
                  <a:cubicBezTo>
                    <a:pt x="43" y="921"/>
                    <a:pt x="131" y="731"/>
                    <a:pt x="265" y="657"/>
                  </a:cubicBezTo>
                  <a:lnTo>
                    <a:pt x="1172" y="84"/>
                  </a:lnTo>
                  <a:cubicBezTo>
                    <a:pt x="1211" y="62"/>
                    <a:pt x="1250" y="52"/>
                    <a:pt x="1285" y="52"/>
                  </a:cubicBezTo>
                  <a:close/>
                  <a:moveTo>
                    <a:pt x="1307" y="1"/>
                  </a:moveTo>
                  <a:cubicBezTo>
                    <a:pt x="1265" y="1"/>
                    <a:pt x="1219" y="14"/>
                    <a:pt x="1172" y="42"/>
                  </a:cubicBezTo>
                  <a:lnTo>
                    <a:pt x="265" y="597"/>
                  </a:lnTo>
                  <a:cubicBezTo>
                    <a:pt x="103" y="699"/>
                    <a:pt x="1" y="921"/>
                    <a:pt x="29" y="1097"/>
                  </a:cubicBezTo>
                  <a:lnTo>
                    <a:pt x="103" y="1593"/>
                  </a:lnTo>
                  <a:cubicBezTo>
                    <a:pt x="122" y="1727"/>
                    <a:pt x="199" y="1795"/>
                    <a:pt x="294" y="1795"/>
                  </a:cubicBezTo>
                  <a:cubicBezTo>
                    <a:pt x="336" y="1795"/>
                    <a:pt x="381" y="1782"/>
                    <a:pt x="427" y="1755"/>
                  </a:cubicBezTo>
                  <a:lnTo>
                    <a:pt x="1334" y="1185"/>
                  </a:lnTo>
                  <a:cubicBezTo>
                    <a:pt x="1496" y="1097"/>
                    <a:pt x="1598" y="875"/>
                    <a:pt x="1570" y="699"/>
                  </a:cubicBezTo>
                  <a:lnTo>
                    <a:pt x="1496" y="186"/>
                  </a:lnTo>
                  <a:cubicBezTo>
                    <a:pt x="1477" y="65"/>
                    <a:pt x="1401" y="1"/>
                    <a:pt x="13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9" name="Google Shape;409;p44"/>
            <p:cNvSpPr/>
            <p:nvPr/>
          </p:nvSpPr>
          <p:spPr>
            <a:xfrm>
              <a:off x="645875" y="4385800"/>
              <a:ext cx="37825" cy="42200"/>
            </a:xfrm>
            <a:custGeom>
              <a:avLst/>
              <a:gdLst/>
              <a:ahLst/>
              <a:cxnLst/>
              <a:rect l="l" t="t" r="r" b="b"/>
              <a:pathLst>
                <a:path w="1513" h="1688" extrusionOk="0">
                  <a:moveTo>
                    <a:pt x="1242" y="0"/>
                  </a:moveTo>
                  <a:cubicBezTo>
                    <a:pt x="1207" y="0"/>
                    <a:pt x="1168" y="10"/>
                    <a:pt x="1129" y="32"/>
                  </a:cubicBezTo>
                  <a:lnTo>
                    <a:pt x="222" y="605"/>
                  </a:lnTo>
                  <a:cubicBezTo>
                    <a:pt x="88" y="679"/>
                    <a:pt x="0" y="869"/>
                    <a:pt x="32" y="1013"/>
                  </a:cubicBezTo>
                  <a:lnTo>
                    <a:pt x="106" y="1527"/>
                  </a:lnTo>
                  <a:cubicBezTo>
                    <a:pt x="115" y="1628"/>
                    <a:pt x="179" y="1687"/>
                    <a:pt x="261" y="1687"/>
                  </a:cubicBezTo>
                  <a:cubicBezTo>
                    <a:pt x="299" y="1687"/>
                    <a:pt x="341" y="1674"/>
                    <a:pt x="384" y="1646"/>
                  </a:cubicBezTo>
                  <a:lnTo>
                    <a:pt x="1291" y="1087"/>
                  </a:lnTo>
                  <a:cubicBezTo>
                    <a:pt x="1425" y="1013"/>
                    <a:pt x="1513" y="823"/>
                    <a:pt x="1481" y="661"/>
                  </a:cubicBezTo>
                  <a:lnTo>
                    <a:pt x="1407" y="166"/>
                  </a:lnTo>
                  <a:cubicBezTo>
                    <a:pt x="1397" y="61"/>
                    <a:pt x="1329" y="0"/>
                    <a:pt x="1242" y="0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0" name="Google Shape;410;p44"/>
            <p:cNvSpPr/>
            <p:nvPr/>
          </p:nvSpPr>
          <p:spPr>
            <a:xfrm>
              <a:off x="652900" y="4388775"/>
              <a:ext cx="24550" cy="15425"/>
            </a:xfrm>
            <a:custGeom>
              <a:avLst/>
              <a:gdLst/>
              <a:ahLst/>
              <a:cxnLst/>
              <a:rect l="l" t="t" r="r" b="b"/>
              <a:pathLst>
                <a:path w="982" h="617" extrusionOk="0">
                  <a:moveTo>
                    <a:pt x="982" y="1"/>
                  </a:moveTo>
                  <a:lnTo>
                    <a:pt x="950" y="15"/>
                  </a:lnTo>
                  <a:lnTo>
                    <a:pt x="950" y="32"/>
                  </a:lnTo>
                  <a:lnTo>
                    <a:pt x="982" y="15"/>
                  </a:lnTo>
                  <a:lnTo>
                    <a:pt x="982" y="1"/>
                  </a:lnTo>
                  <a:close/>
                  <a:moveTo>
                    <a:pt x="936" y="32"/>
                  </a:moveTo>
                  <a:lnTo>
                    <a:pt x="908" y="47"/>
                  </a:lnTo>
                  <a:lnTo>
                    <a:pt x="908" y="61"/>
                  </a:lnTo>
                  <a:lnTo>
                    <a:pt x="936" y="47"/>
                  </a:lnTo>
                  <a:lnTo>
                    <a:pt x="936" y="32"/>
                  </a:lnTo>
                  <a:close/>
                  <a:moveTo>
                    <a:pt x="880" y="61"/>
                  </a:moveTo>
                  <a:lnTo>
                    <a:pt x="848" y="75"/>
                  </a:lnTo>
                  <a:lnTo>
                    <a:pt x="862" y="89"/>
                  </a:lnTo>
                  <a:lnTo>
                    <a:pt x="880" y="75"/>
                  </a:lnTo>
                  <a:lnTo>
                    <a:pt x="880" y="61"/>
                  </a:lnTo>
                  <a:close/>
                  <a:moveTo>
                    <a:pt x="834" y="89"/>
                  </a:moveTo>
                  <a:lnTo>
                    <a:pt x="806" y="103"/>
                  </a:lnTo>
                  <a:lnTo>
                    <a:pt x="806" y="120"/>
                  </a:lnTo>
                  <a:lnTo>
                    <a:pt x="834" y="103"/>
                  </a:lnTo>
                  <a:lnTo>
                    <a:pt x="834" y="89"/>
                  </a:lnTo>
                  <a:close/>
                  <a:moveTo>
                    <a:pt x="570" y="251"/>
                  </a:moveTo>
                  <a:lnTo>
                    <a:pt x="556" y="265"/>
                  </a:lnTo>
                  <a:lnTo>
                    <a:pt x="556" y="279"/>
                  </a:lnTo>
                  <a:lnTo>
                    <a:pt x="585" y="265"/>
                  </a:lnTo>
                  <a:lnTo>
                    <a:pt x="570" y="251"/>
                  </a:lnTo>
                  <a:close/>
                  <a:moveTo>
                    <a:pt x="528" y="279"/>
                  </a:moveTo>
                  <a:lnTo>
                    <a:pt x="497" y="296"/>
                  </a:lnTo>
                  <a:lnTo>
                    <a:pt x="497" y="310"/>
                  </a:lnTo>
                  <a:lnTo>
                    <a:pt x="528" y="296"/>
                  </a:lnTo>
                  <a:lnTo>
                    <a:pt x="528" y="279"/>
                  </a:lnTo>
                  <a:close/>
                  <a:moveTo>
                    <a:pt x="483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83" y="310"/>
                  </a:lnTo>
                  <a:close/>
                  <a:moveTo>
                    <a:pt x="423" y="338"/>
                  </a:moveTo>
                  <a:lnTo>
                    <a:pt x="395" y="353"/>
                  </a:lnTo>
                  <a:lnTo>
                    <a:pt x="395" y="367"/>
                  </a:lnTo>
                  <a:lnTo>
                    <a:pt x="423" y="353"/>
                  </a:lnTo>
                  <a:lnTo>
                    <a:pt x="423" y="33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14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60"/>
                  </a:lnTo>
                  <a:lnTo>
                    <a:pt x="131" y="542"/>
                  </a:lnTo>
                  <a:lnTo>
                    <a:pt x="117" y="528"/>
                  </a:lnTo>
                  <a:close/>
                  <a:moveTo>
                    <a:pt x="71" y="560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1" y="574"/>
                  </a:lnTo>
                  <a:lnTo>
                    <a:pt x="71" y="560"/>
                  </a:lnTo>
                  <a:close/>
                  <a:moveTo>
                    <a:pt x="29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29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1" name="Google Shape;411;p44"/>
            <p:cNvSpPr/>
            <p:nvPr/>
          </p:nvSpPr>
          <p:spPr>
            <a:xfrm>
              <a:off x="649925" y="4396175"/>
              <a:ext cx="26050" cy="16100"/>
            </a:xfrm>
            <a:custGeom>
              <a:avLst/>
              <a:gdLst/>
              <a:ahLst/>
              <a:cxnLst/>
              <a:rect l="l" t="t" r="r" b="b"/>
              <a:pathLst>
                <a:path w="1042" h="644" extrusionOk="0">
                  <a:moveTo>
                    <a:pt x="1027" y="0"/>
                  </a:moveTo>
                  <a:lnTo>
                    <a:pt x="1013" y="14"/>
                  </a:lnTo>
                  <a:lnTo>
                    <a:pt x="1041" y="0"/>
                  </a:lnTo>
                  <a:close/>
                  <a:moveTo>
                    <a:pt x="981" y="28"/>
                  </a:moveTo>
                  <a:lnTo>
                    <a:pt x="953" y="42"/>
                  </a:lnTo>
                  <a:lnTo>
                    <a:pt x="953" y="57"/>
                  </a:lnTo>
                  <a:lnTo>
                    <a:pt x="981" y="42"/>
                  </a:lnTo>
                  <a:lnTo>
                    <a:pt x="981" y="28"/>
                  </a:lnTo>
                  <a:close/>
                  <a:moveTo>
                    <a:pt x="939" y="57"/>
                  </a:moveTo>
                  <a:lnTo>
                    <a:pt x="911" y="71"/>
                  </a:lnTo>
                  <a:lnTo>
                    <a:pt x="911" y="88"/>
                  </a:lnTo>
                  <a:lnTo>
                    <a:pt x="939" y="71"/>
                  </a:lnTo>
                  <a:lnTo>
                    <a:pt x="939" y="57"/>
                  </a:lnTo>
                  <a:close/>
                  <a:moveTo>
                    <a:pt x="879" y="88"/>
                  </a:moveTo>
                  <a:lnTo>
                    <a:pt x="851" y="102"/>
                  </a:lnTo>
                  <a:lnTo>
                    <a:pt x="851" y="116"/>
                  </a:lnTo>
                  <a:lnTo>
                    <a:pt x="879" y="102"/>
                  </a:lnTo>
                  <a:lnTo>
                    <a:pt x="879" y="88"/>
                  </a:lnTo>
                  <a:close/>
                  <a:moveTo>
                    <a:pt x="837" y="116"/>
                  </a:moveTo>
                  <a:lnTo>
                    <a:pt x="806" y="144"/>
                  </a:lnTo>
                  <a:lnTo>
                    <a:pt x="837" y="130"/>
                  </a:lnTo>
                  <a:lnTo>
                    <a:pt x="837" y="116"/>
                  </a:lnTo>
                  <a:close/>
                  <a:moveTo>
                    <a:pt x="777" y="159"/>
                  </a:moveTo>
                  <a:lnTo>
                    <a:pt x="749" y="176"/>
                  </a:lnTo>
                  <a:lnTo>
                    <a:pt x="763" y="176"/>
                  </a:lnTo>
                  <a:lnTo>
                    <a:pt x="777" y="159"/>
                  </a:lnTo>
                  <a:close/>
                  <a:moveTo>
                    <a:pt x="573" y="278"/>
                  </a:moveTo>
                  <a:lnTo>
                    <a:pt x="559" y="292"/>
                  </a:lnTo>
                  <a:lnTo>
                    <a:pt x="559" y="306"/>
                  </a:lnTo>
                  <a:lnTo>
                    <a:pt x="587" y="292"/>
                  </a:lnTo>
                  <a:lnTo>
                    <a:pt x="573" y="278"/>
                  </a:lnTo>
                  <a:close/>
                  <a:moveTo>
                    <a:pt x="528" y="306"/>
                  </a:moveTo>
                  <a:lnTo>
                    <a:pt x="499" y="320"/>
                  </a:lnTo>
                  <a:lnTo>
                    <a:pt x="499" y="334"/>
                  </a:lnTo>
                  <a:lnTo>
                    <a:pt x="528" y="320"/>
                  </a:lnTo>
                  <a:lnTo>
                    <a:pt x="528" y="306"/>
                  </a:lnTo>
                  <a:close/>
                  <a:moveTo>
                    <a:pt x="485" y="334"/>
                  </a:moveTo>
                  <a:lnTo>
                    <a:pt x="454" y="352"/>
                  </a:lnTo>
                  <a:lnTo>
                    <a:pt x="454" y="366"/>
                  </a:lnTo>
                  <a:lnTo>
                    <a:pt x="485" y="352"/>
                  </a:lnTo>
                  <a:lnTo>
                    <a:pt x="485" y="334"/>
                  </a:lnTo>
                  <a:close/>
                  <a:moveTo>
                    <a:pt x="426" y="366"/>
                  </a:moveTo>
                  <a:lnTo>
                    <a:pt x="397" y="394"/>
                  </a:lnTo>
                  <a:lnTo>
                    <a:pt x="397" y="394"/>
                  </a:lnTo>
                  <a:lnTo>
                    <a:pt x="426" y="380"/>
                  </a:lnTo>
                  <a:lnTo>
                    <a:pt x="426" y="366"/>
                  </a:lnTo>
                  <a:close/>
                  <a:moveTo>
                    <a:pt x="324" y="440"/>
                  </a:moveTo>
                  <a:lnTo>
                    <a:pt x="295" y="454"/>
                  </a:lnTo>
                  <a:lnTo>
                    <a:pt x="310" y="454"/>
                  </a:lnTo>
                  <a:lnTo>
                    <a:pt x="324" y="440"/>
                  </a:lnTo>
                  <a:close/>
                  <a:moveTo>
                    <a:pt x="222" y="496"/>
                  </a:moveTo>
                  <a:lnTo>
                    <a:pt x="208" y="510"/>
                  </a:lnTo>
                  <a:lnTo>
                    <a:pt x="208" y="528"/>
                  </a:lnTo>
                  <a:lnTo>
                    <a:pt x="222" y="496"/>
                  </a:lnTo>
                  <a:close/>
                  <a:moveTo>
                    <a:pt x="176" y="528"/>
                  </a:moveTo>
                  <a:lnTo>
                    <a:pt x="148" y="542"/>
                  </a:lnTo>
                  <a:lnTo>
                    <a:pt x="148" y="556"/>
                  </a:lnTo>
                  <a:lnTo>
                    <a:pt x="176" y="542"/>
                  </a:lnTo>
                  <a:lnTo>
                    <a:pt x="176" y="528"/>
                  </a:lnTo>
                  <a:close/>
                  <a:moveTo>
                    <a:pt x="120" y="556"/>
                  </a:moveTo>
                  <a:lnTo>
                    <a:pt x="102" y="570"/>
                  </a:lnTo>
                  <a:lnTo>
                    <a:pt x="102" y="584"/>
                  </a:lnTo>
                  <a:lnTo>
                    <a:pt x="120" y="570"/>
                  </a:lnTo>
                  <a:lnTo>
                    <a:pt x="120" y="556"/>
                  </a:lnTo>
                  <a:close/>
                  <a:moveTo>
                    <a:pt x="74" y="584"/>
                  </a:moveTo>
                  <a:lnTo>
                    <a:pt x="46" y="598"/>
                  </a:lnTo>
                  <a:lnTo>
                    <a:pt x="46" y="616"/>
                  </a:lnTo>
                  <a:lnTo>
                    <a:pt x="74" y="598"/>
                  </a:lnTo>
                  <a:lnTo>
                    <a:pt x="74" y="584"/>
                  </a:lnTo>
                  <a:close/>
                  <a:moveTo>
                    <a:pt x="32" y="616"/>
                  </a:moveTo>
                  <a:lnTo>
                    <a:pt x="0" y="644"/>
                  </a:lnTo>
                  <a:lnTo>
                    <a:pt x="32" y="630"/>
                  </a:lnTo>
                  <a:lnTo>
                    <a:pt x="32" y="616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2" name="Google Shape;412;p44"/>
            <p:cNvSpPr/>
            <p:nvPr/>
          </p:nvSpPr>
          <p:spPr>
            <a:xfrm>
              <a:off x="650700" y="4400125"/>
              <a:ext cx="28600" cy="18050"/>
            </a:xfrm>
            <a:custGeom>
              <a:avLst/>
              <a:gdLst/>
              <a:ahLst/>
              <a:cxnLst/>
              <a:rect l="l" t="t" r="r" b="b"/>
              <a:pathLst>
                <a:path w="1144" h="722" extrusionOk="0">
                  <a:moveTo>
                    <a:pt x="1144" y="1"/>
                  </a:moveTo>
                  <a:lnTo>
                    <a:pt x="1112" y="18"/>
                  </a:lnTo>
                  <a:lnTo>
                    <a:pt x="1112" y="32"/>
                  </a:lnTo>
                  <a:lnTo>
                    <a:pt x="1144" y="18"/>
                  </a:lnTo>
                  <a:lnTo>
                    <a:pt x="1144" y="1"/>
                  </a:lnTo>
                  <a:close/>
                  <a:moveTo>
                    <a:pt x="1084" y="32"/>
                  </a:moveTo>
                  <a:lnTo>
                    <a:pt x="1056" y="60"/>
                  </a:lnTo>
                  <a:lnTo>
                    <a:pt x="1070" y="60"/>
                  </a:lnTo>
                  <a:lnTo>
                    <a:pt x="1084" y="46"/>
                  </a:lnTo>
                  <a:lnTo>
                    <a:pt x="1084" y="32"/>
                  </a:lnTo>
                  <a:close/>
                  <a:moveTo>
                    <a:pt x="880" y="162"/>
                  </a:moveTo>
                  <a:lnTo>
                    <a:pt x="862" y="176"/>
                  </a:lnTo>
                  <a:lnTo>
                    <a:pt x="862" y="194"/>
                  </a:lnTo>
                  <a:lnTo>
                    <a:pt x="880" y="162"/>
                  </a:lnTo>
                  <a:close/>
                  <a:moveTo>
                    <a:pt x="834" y="194"/>
                  </a:moveTo>
                  <a:lnTo>
                    <a:pt x="806" y="208"/>
                  </a:lnTo>
                  <a:lnTo>
                    <a:pt x="806" y="222"/>
                  </a:lnTo>
                  <a:lnTo>
                    <a:pt x="834" y="208"/>
                  </a:lnTo>
                  <a:lnTo>
                    <a:pt x="834" y="194"/>
                  </a:lnTo>
                  <a:close/>
                  <a:moveTo>
                    <a:pt x="775" y="222"/>
                  </a:moveTo>
                  <a:lnTo>
                    <a:pt x="760" y="236"/>
                  </a:lnTo>
                  <a:lnTo>
                    <a:pt x="760" y="250"/>
                  </a:lnTo>
                  <a:lnTo>
                    <a:pt x="792" y="236"/>
                  </a:lnTo>
                  <a:lnTo>
                    <a:pt x="775" y="222"/>
                  </a:lnTo>
                  <a:close/>
                  <a:moveTo>
                    <a:pt x="732" y="250"/>
                  </a:moveTo>
                  <a:lnTo>
                    <a:pt x="704" y="264"/>
                  </a:lnTo>
                  <a:lnTo>
                    <a:pt x="704" y="282"/>
                  </a:lnTo>
                  <a:lnTo>
                    <a:pt x="732" y="264"/>
                  </a:lnTo>
                  <a:lnTo>
                    <a:pt x="732" y="250"/>
                  </a:lnTo>
                  <a:close/>
                  <a:moveTo>
                    <a:pt x="687" y="282"/>
                  </a:moveTo>
                  <a:lnTo>
                    <a:pt x="658" y="310"/>
                  </a:lnTo>
                  <a:lnTo>
                    <a:pt x="687" y="296"/>
                  </a:lnTo>
                  <a:lnTo>
                    <a:pt x="687" y="282"/>
                  </a:lnTo>
                  <a:close/>
                  <a:moveTo>
                    <a:pt x="630" y="324"/>
                  </a:moveTo>
                  <a:lnTo>
                    <a:pt x="599" y="338"/>
                  </a:lnTo>
                  <a:lnTo>
                    <a:pt x="616" y="338"/>
                  </a:lnTo>
                  <a:lnTo>
                    <a:pt x="630" y="324"/>
                  </a:lnTo>
                  <a:close/>
                  <a:moveTo>
                    <a:pt x="483" y="412"/>
                  </a:moveTo>
                  <a:lnTo>
                    <a:pt x="454" y="426"/>
                  </a:lnTo>
                  <a:lnTo>
                    <a:pt x="454" y="440"/>
                  </a:lnTo>
                  <a:lnTo>
                    <a:pt x="483" y="412"/>
                  </a:lnTo>
                  <a:close/>
                  <a:moveTo>
                    <a:pt x="423" y="440"/>
                  </a:moveTo>
                  <a:lnTo>
                    <a:pt x="409" y="458"/>
                  </a:lnTo>
                  <a:lnTo>
                    <a:pt x="409" y="472"/>
                  </a:lnTo>
                  <a:lnTo>
                    <a:pt x="423" y="458"/>
                  </a:lnTo>
                  <a:lnTo>
                    <a:pt x="423" y="440"/>
                  </a:lnTo>
                  <a:close/>
                  <a:moveTo>
                    <a:pt x="381" y="472"/>
                  </a:moveTo>
                  <a:lnTo>
                    <a:pt x="352" y="486"/>
                  </a:lnTo>
                  <a:lnTo>
                    <a:pt x="352" y="500"/>
                  </a:lnTo>
                  <a:lnTo>
                    <a:pt x="381" y="486"/>
                  </a:lnTo>
                  <a:lnTo>
                    <a:pt x="381" y="472"/>
                  </a:lnTo>
                  <a:close/>
                  <a:moveTo>
                    <a:pt x="321" y="500"/>
                  </a:moveTo>
                  <a:lnTo>
                    <a:pt x="307" y="514"/>
                  </a:lnTo>
                  <a:lnTo>
                    <a:pt x="307" y="528"/>
                  </a:lnTo>
                  <a:lnTo>
                    <a:pt x="335" y="514"/>
                  </a:lnTo>
                  <a:lnTo>
                    <a:pt x="321" y="500"/>
                  </a:lnTo>
                  <a:close/>
                  <a:moveTo>
                    <a:pt x="279" y="528"/>
                  </a:moveTo>
                  <a:lnTo>
                    <a:pt x="247" y="560"/>
                  </a:lnTo>
                  <a:lnTo>
                    <a:pt x="247" y="560"/>
                  </a:lnTo>
                  <a:lnTo>
                    <a:pt x="279" y="546"/>
                  </a:lnTo>
                  <a:lnTo>
                    <a:pt x="279" y="528"/>
                  </a:lnTo>
                  <a:close/>
                  <a:moveTo>
                    <a:pt x="71" y="662"/>
                  </a:moveTo>
                  <a:lnTo>
                    <a:pt x="57" y="676"/>
                  </a:lnTo>
                  <a:lnTo>
                    <a:pt x="57" y="690"/>
                  </a:lnTo>
                  <a:lnTo>
                    <a:pt x="71" y="662"/>
                  </a:lnTo>
                  <a:close/>
                  <a:moveTo>
                    <a:pt x="29" y="690"/>
                  </a:moveTo>
                  <a:lnTo>
                    <a:pt x="1" y="704"/>
                  </a:lnTo>
                  <a:lnTo>
                    <a:pt x="1" y="722"/>
                  </a:lnTo>
                  <a:lnTo>
                    <a:pt x="29" y="704"/>
                  </a:lnTo>
                  <a:lnTo>
                    <a:pt x="29" y="69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3" name="Google Shape;413;p44"/>
            <p:cNvSpPr/>
            <p:nvPr/>
          </p:nvSpPr>
          <p:spPr>
            <a:xfrm>
              <a:off x="655450" y="4406025"/>
              <a:ext cx="24550" cy="15400"/>
            </a:xfrm>
            <a:custGeom>
              <a:avLst/>
              <a:gdLst/>
              <a:ahLst/>
              <a:cxnLst/>
              <a:rect l="l" t="t" r="r" b="b"/>
              <a:pathLst>
                <a:path w="982" h="616" extrusionOk="0">
                  <a:moveTo>
                    <a:pt x="982" y="0"/>
                  </a:moveTo>
                  <a:lnTo>
                    <a:pt x="954" y="14"/>
                  </a:lnTo>
                  <a:lnTo>
                    <a:pt x="954" y="28"/>
                  </a:lnTo>
                  <a:lnTo>
                    <a:pt x="982" y="0"/>
                  </a:lnTo>
                  <a:close/>
                  <a:moveTo>
                    <a:pt x="922" y="28"/>
                  </a:moveTo>
                  <a:lnTo>
                    <a:pt x="908" y="46"/>
                  </a:lnTo>
                  <a:lnTo>
                    <a:pt x="908" y="60"/>
                  </a:lnTo>
                  <a:lnTo>
                    <a:pt x="936" y="46"/>
                  </a:lnTo>
                  <a:lnTo>
                    <a:pt x="922" y="28"/>
                  </a:lnTo>
                  <a:close/>
                  <a:moveTo>
                    <a:pt x="880" y="60"/>
                  </a:moveTo>
                  <a:lnTo>
                    <a:pt x="848" y="74"/>
                  </a:lnTo>
                  <a:lnTo>
                    <a:pt x="848" y="88"/>
                  </a:lnTo>
                  <a:lnTo>
                    <a:pt x="880" y="74"/>
                  </a:lnTo>
                  <a:lnTo>
                    <a:pt x="880" y="60"/>
                  </a:lnTo>
                  <a:close/>
                  <a:moveTo>
                    <a:pt x="834" y="88"/>
                  </a:moveTo>
                  <a:lnTo>
                    <a:pt x="806" y="102"/>
                  </a:lnTo>
                  <a:lnTo>
                    <a:pt x="806" y="116"/>
                  </a:lnTo>
                  <a:lnTo>
                    <a:pt x="834" y="102"/>
                  </a:lnTo>
                  <a:lnTo>
                    <a:pt x="834" y="88"/>
                  </a:lnTo>
                  <a:close/>
                  <a:moveTo>
                    <a:pt x="778" y="116"/>
                  </a:moveTo>
                  <a:lnTo>
                    <a:pt x="746" y="148"/>
                  </a:lnTo>
                  <a:lnTo>
                    <a:pt x="746" y="148"/>
                  </a:lnTo>
                  <a:lnTo>
                    <a:pt x="778" y="134"/>
                  </a:lnTo>
                  <a:lnTo>
                    <a:pt x="778" y="116"/>
                  </a:lnTo>
                  <a:close/>
                  <a:moveTo>
                    <a:pt x="672" y="190"/>
                  </a:moveTo>
                  <a:lnTo>
                    <a:pt x="644" y="204"/>
                  </a:lnTo>
                  <a:lnTo>
                    <a:pt x="658" y="204"/>
                  </a:lnTo>
                  <a:lnTo>
                    <a:pt x="672" y="190"/>
                  </a:lnTo>
                  <a:close/>
                  <a:moveTo>
                    <a:pt x="570" y="250"/>
                  </a:moveTo>
                  <a:lnTo>
                    <a:pt x="556" y="264"/>
                  </a:lnTo>
                  <a:lnTo>
                    <a:pt x="556" y="278"/>
                  </a:lnTo>
                  <a:lnTo>
                    <a:pt x="570" y="250"/>
                  </a:lnTo>
                  <a:close/>
                  <a:moveTo>
                    <a:pt x="528" y="278"/>
                  </a:moveTo>
                  <a:lnTo>
                    <a:pt x="497" y="292"/>
                  </a:lnTo>
                  <a:lnTo>
                    <a:pt x="497" y="310"/>
                  </a:lnTo>
                  <a:lnTo>
                    <a:pt x="528" y="292"/>
                  </a:lnTo>
                  <a:lnTo>
                    <a:pt x="528" y="278"/>
                  </a:lnTo>
                  <a:close/>
                  <a:moveTo>
                    <a:pt x="468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68" y="310"/>
                  </a:lnTo>
                  <a:close/>
                  <a:moveTo>
                    <a:pt x="426" y="338"/>
                  </a:moveTo>
                  <a:lnTo>
                    <a:pt x="395" y="352"/>
                  </a:lnTo>
                  <a:lnTo>
                    <a:pt x="395" y="366"/>
                  </a:lnTo>
                  <a:lnTo>
                    <a:pt x="426" y="352"/>
                  </a:lnTo>
                  <a:lnTo>
                    <a:pt x="426" y="338"/>
                  </a:lnTo>
                  <a:close/>
                  <a:moveTo>
                    <a:pt x="381" y="366"/>
                  </a:moveTo>
                  <a:lnTo>
                    <a:pt x="352" y="398"/>
                  </a:lnTo>
                  <a:lnTo>
                    <a:pt x="381" y="380"/>
                  </a:lnTo>
                  <a:lnTo>
                    <a:pt x="381" y="366"/>
                  </a:lnTo>
                  <a:close/>
                  <a:moveTo>
                    <a:pt x="219" y="468"/>
                  </a:moveTo>
                  <a:lnTo>
                    <a:pt x="191" y="486"/>
                  </a:lnTo>
                  <a:lnTo>
                    <a:pt x="205" y="486"/>
                  </a:lnTo>
                  <a:lnTo>
                    <a:pt x="219" y="46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56"/>
                  </a:lnTo>
                  <a:lnTo>
                    <a:pt x="117" y="542"/>
                  </a:lnTo>
                  <a:lnTo>
                    <a:pt x="117" y="528"/>
                  </a:lnTo>
                  <a:close/>
                  <a:moveTo>
                    <a:pt x="74" y="556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4" y="574"/>
                  </a:lnTo>
                  <a:lnTo>
                    <a:pt x="74" y="556"/>
                  </a:lnTo>
                  <a:close/>
                  <a:moveTo>
                    <a:pt x="15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15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4" name="Google Shape;414;p44"/>
            <p:cNvSpPr/>
            <p:nvPr/>
          </p:nvSpPr>
          <p:spPr>
            <a:xfrm>
              <a:off x="641125" y="4476475"/>
              <a:ext cx="41075" cy="25950"/>
            </a:xfrm>
            <a:custGeom>
              <a:avLst/>
              <a:gdLst/>
              <a:ahLst/>
              <a:cxnLst/>
              <a:rect l="l" t="t" r="r" b="b"/>
              <a:pathLst>
                <a:path w="1643" h="1038" extrusionOk="0">
                  <a:moveTo>
                    <a:pt x="1018" y="0"/>
                  </a:moveTo>
                  <a:cubicBezTo>
                    <a:pt x="775" y="0"/>
                    <a:pt x="837" y="436"/>
                    <a:pt x="837" y="436"/>
                  </a:cubicBezTo>
                  <a:cubicBezTo>
                    <a:pt x="837" y="436"/>
                    <a:pt x="685" y="139"/>
                    <a:pt x="508" y="139"/>
                  </a:cubicBezTo>
                  <a:cubicBezTo>
                    <a:pt x="452" y="139"/>
                    <a:pt x="394" y="168"/>
                    <a:pt x="338" y="246"/>
                  </a:cubicBezTo>
                  <a:cubicBezTo>
                    <a:pt x="0" y="728"/>
                    <a:pt x="925" y="1037"/>
                    <a:pt x="925" y="1037"/>
                  </a:cubicBezTo>
                  <a:cubicBezTo>
                    <a:pt x="925" y="1037"/>
                    <a:pt x="1643" y="158"/>
                    <a:pt x="1087" y="10"/>
                  </a:cubicBezTo>
                  <a:cubicBezTo>
                    <a:pt x="1062" y="3"/>
                    <a:pt x="1039" y="0"/>
                    <a:pt x="101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5" name="Google Shape;415;p44"/>
            <p:cNvSpPr/>
            <p:nvPr/>
          </p:nvSpPr>
          <p:spPr>
            <a:xfrm>
              <a:off x="643775" y="4510450"/>
              <a:ext cx="26875" cy="25350"/>
            </a:xfrm>
            <a:custGeom>
              <a:avLst/>
              <a:gdLst/>
              <a:ahLst/>
              <a:cxnLst/>
              <a:rect l="l" t="t" r="r" b="b"/>
              <a:pathLst>
                <a:path w="1075" h="1014" extrusionOk="0">
                  <a:moveTo>
                    <a:pt x="655" y="0"/>
                  </a:moveTo>
                  <a:cubicBezTo>
                    <a:pt x="625" y="0"/>
                    <a:pt x="592" y="5"/>
                    <a:pt x="556" y="16"/>
                  </a:cubicBezTo>
                  <a:cubicBezTo>
                    <a:pt x="218" y="104"/>
                    <a:pt x="541" y="498"/>
                    <a:pt x="541" y="498"/>
                  </a:cubicBezTo>
                  <a:cubicBezTo>
                    <a:pt x="541" y="498"/>
                    <a:pt x="368" y="394"/>
                    <a:pt x="223" y="394"/>
                  </a:cubicBezTo>
                  <a:cubicBezTo>
                    <a:pt x="125" y="394"/>
                    <a:pt x="39" y="441"/>
                    <a:pt x="28" y="600"/>
                  </a:cubicBezTo>
                  <a:cubicBezTo>
                    <a:pt x="0" y="945"/>
                    <a:pt x="329" y="1014"/>
                    <a:pt x="596" y="1014"/>
                  </a:cubicBezTo>
                  <a:cubicBezTo>
                    <a:pt x="772" y="1014"/>
                    <a:pt x="921" y="983"/>
                    <a:pt x="921" y="983"/>
                  </a:cubicBezTo>
                  <a:cubicBezTo>
                    <a:pt x="921" y="983"/>
                    <a:pt x="1075" y="0"/>
                    <a:pt x="65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6" name="Google Shape;416;p44"/>
            <p:cNvSpPr/>
            <p:nvPr/>
          </p:nvSpPr>
          <p:spPr>
            <a:xfrm>
              <a:off x="666100" y="4351225"/>
              <a:ext cx="39950" cy="26250"/>
            </a:xfrm>
            <a:custGeom>
              <a:avLst/>
              <a:gdLst/>
              <a:ahLst/>
              <a:cxnLst/>
              <a:rect l="l" t="t" r="r" b="b"/>
              <a:pathLst>
                <a:path w="1598" h="1050" extrusionOk="0">
                  <a:moveTo>
                    <a:pt x="975" y="0"/>
                  </a:moveTo>
                  <a:cubicBezTo>
                    <a:pt x="719" y="0"/>
                    <a:pt x="820" y="433"/>
                    <a:pt x="820" y="433"/>
                  </a:cubicBezTo>
                  <a:cubicBezTo>
                    <a:pt x="820" y="433"/>
                    <a:pt x="649" y="168"/>
                    <a:pt x="478" y="168"/>
                  </a:cubicBezTo>
                  <a:cubicBezTo>
                    <a:pt x="418" y="168"/>
                    <a:pt x="359" y="200"/>
                    <a:pt x="306" y="286"/>
                  </a:cubicBezTo>
                  <a:cubicBezTo>
                    <a:pt x="0" y="785"/>
                    <a:pt x="936" y="1049"/>
                    <a:pt x="936" y="1049"/>
                  </a:cubicBezTo>
                  <a:cubicBezTo>
                    <a:pt x="936" y="1049"/>
                    <a:pt x="1597" y="127"/>
                    <a:pt x="1038" y="8"/>
                  </a:cubicBezTo>
                  <a:cubicBezTo>
                    <a:pt x="1015" y="3"/>
                    <a:pt x="994" y="0"/>
                    <a:pt x="97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2919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6"/>
          <p:cNvSpPr/>
          <p:nvPr/>
        </p:nvSpPr>
        <p:spPr>
          <a:xfrm rot="359481">
            <a:off x="2456507" y="2155643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442" name="Google Shape;442;p46"/>
          <p:cNvSpPr/>
          <p:nvPr/>
        </p:nvSpPr>
        <p:spPr>
          <a:xfrm rot="359481">
            <a:off x="2442802" y="3938753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445" name="Google Shape;445;p46"/>
          <p:cNvSpPr txBox="1">
            <a:spLocks noGrp="1"/>
          </p:cNvSpPr>
          <p:nvPr>
            <p:ph type="title"/>
          </p:nvPr>
        </p:nvSpPr>
        <p:spPr>
          <a:xfrm>
            <a:off x="2598800" y="1110144"/>
            <a:ext cx="6994400" cy="63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6" name="Google Shape;446;p46"/>
          <p:cNvSpPr txBox="1">
            <a:spLocks noGrp="1"/>
          </p:cNvSpPr>
          <p:nvPr>
            <p:ph type="title" idx="3"/>
          </p:nvPr>
        </p:nvSpPr>
        <p:spPr>
          <a:xfrm>
            <a:off x="2391292" y="2312527"/>
            <a:ext cx="1220000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01</a:t>
            </a:r>
            <a:endParaRPr/>
          </a:p>
        </p:txBody>
      </p:sp>
      <p:sp>
        <p:nvSpPr>
          <p:cNvPr id="447" name="Google Shape;447;p46"/>
          <p:cNvSpPr txBox="1">
            <a:spLocks noGrp="1"/>
          </p:cNvSpPr>
          <p:nvPr>
            <p:ph type="title" idx="5"/>
          </p:nvPr>
        </p:nvSpPr>
        <p:spPr>
          <a:xfrm>
            <a:off x="3552635" y="3817285"/>
            <a:ext cx="7643477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455" name="Google Shape;455;p46"/>
          <p:cNvSpPr txBox="1">
            <a:spLocks noGrp="1"/>
          </p:cNvSpPr>
          <p:nvPr>
            <p:ph type="title" idx="6"/>
          </p:nvPr>
        </p:nvSpPr>
        <p:spPr>
          <a:xfrm>
            <a:off x="2332636" y="4095637"/>
            <a:ext cx="1220000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02</a:t>
            </a:r>
            <a:endParaRPr/>
          </a:p>
        </p:txBody>
      </p:sp>
      <p:sp>
        <p:nvSpPr>
          <p:cNvPr id="457" name="Google Shape;457;p46"/>
          <p:cNvSpPr txBox="1">
            <a:spLocks noGrp="1"/>
          </p:cNvSpPr>
          <p:nvPr>
            <p:ph type="title" idx="2"/>
          </p:nvPr>
        </p:nvSpPr>
        <p:spPr>
          <a:xfrm>
            <a:off x="3513581" y="2154201"/>
            <a:ext cx="7721583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vi-VN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vi-VN" b="0" i="0" dirty="0">
                <a:solidFill>
                  <a:schemeClr val="bg1"/>
                </a:solidFill>
                <a:effectLst/>
              </a:rPr>
              <a:t/>
            </a:r>
            <a:br>
              <a:rPr lang="vi-VN" b="0" i="0" dirty="0">
                <a:solidFill>
                  <a:schemeClr val="bg1"/>
                </a:solidFill>
                <a:effectLst/>
              </a:rPr>
            </a:br>
            <a:r>
              <a:rPr lang="vi-VN" b="0" i="0" dirty="0">
                <a:solidFill>
                  <a:schemeClr val="bg1"/>
                </a:solidFill>
                <a:effectLst/>
              </a:rPr>
              <a:t/>
            </a:r>
            <a:br>
              <a:rPr lang="vi-VN" b="0" i="0" dirty="0">
                <a:solidFill>
                  <a:schemeClr val="bg1"/>
                </a:solidFill>
                <a:effectLst/>
              </a:rPr>
            </a:br>
            <a:endParaRPr dirty="0">
              <a:solidFill>
                <a:schemeClr val="bg1"/>
              </a:solidFill>
            </a:endParaRPr>
          </a:p>
        </p:txBody>
      </p:sp>
      <p:grpSp>
        <p:nvGrpSpPr>
          <p:cNvPr id="458" name="Google Shape;458;p46"/>
          <p:cNvGrpSpPr/>
          <p:nvPr/>
        </p:nvGrpSpPr>
        <p:grpSpPr>
          <a:xfrm>
            <a:off x="543282" y="3018770"/>
            <a:ext cx="1765607" cy="3347929"/>
            <a:chOff x="2240225" y="4235013"/>
            <a:chExt cx="326175" cy="618475"/>
          </a:xfrm>
        </p:grpSpPr>
        <p:sp>
          <p:nvSpPr>
            <p:cNvPr id="459" name="Google Shape;459;p46"/>
            <p:cNvSpPr/>
            <p:nvPr/>
          </p:nvSpPr>
          <p:spPr>
            <a:xfrm>
              <a:off x="2280150" y="4506638"/>
              <a:ext cx="67475" cy="89550"/>
            </a:xfrm>
            <a:custGeom>
              <a:avLst/>
              <a:gdLst/>
              <a:ahLst/>
              <a:cxnLst/>
              <a:rect l="l" t="t" r="r" b="b"/>
              <a:pathLst>
                <a:path w="2699" h="3582" extrusionOk="0">
                  <a:moveTo>
                    <a:pt x="1826" y="1"/>
                  </a:moveTo>
                  <a:cubicBezTo>
                    <a:pt x="1533" y="1"/>
                    <a:pt x="1257" y="165"/>
                    <a:pt x="1129" y="451"/>
                  </a:cubicBezTo>
                  <a:lnTo>
                    <a:pt x="176" y="2492"/>
                  </a:lnTo>
                  <a:cubicBezTo>
                    <a:pt x="0" y="2872"/>
                    <a:pt x="162" y="3325"/>
                    <a:pt x="559" y="3515"/>
                  </a:cubicBezTo>
                  <a:cubicBezTo>
                    <a:pt x="616" y="3547"/>
                    <a:pt x="690" y="3561"/>
                    <a:pt x="763" y="3575"/>
                  </a:cubicBezTo>
                  <a:cubicBezTo>
                    <a:pt x="798" y="3580"/>
                    <a:pt x="832" y="3582"/>
                    <a:pt x="867" y="3582"/>
                  </a:cubicBezTo>
                  <a:cubicBezTo>
                    <a:pt x="1157" y="3582"/>
                    <a:pt x="1440" y="3425"/>
                    <a:pt x="1569" y="3135"/>
                  </a:cubicBezTo>
                  <a:lnTo>
                    <a:pt x="2522" y="1099"/>
                  </a:lnTo>
                  <a:cubicBezTo>
                    <a:pt x="2698" y="715"/>
                    <a:pt x="2536" y="247"/>
                    <a:pt x="2156" y="72"/>
                  </a:cubicBezTo>
                  <a:cubicBezTo>
                    <a:pt x="2048" y="24"/>
                    <a:pt x="1936" y="1"/>
                    <a:pt x="1826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0" name="Google Shape;460;p46"/>
            <p:cNvSpPr/>
            <p:nvPr/>
          </p:nvSpPr>
          <p:spPr>
            <a:xfrm>
              <a:off x="2456025" y="4510763"/>
              <a:ext cx="70800" cy="87825"/>
            </a:xfrm>
            <a:custGeom>
              <a:avLst/>
              <a:gdLst/>
              <a:ahLst/>
              <a:cxnLst/>
              <a:rect l="l" t="t" r="r" b="b"/>
              <a:pathLst>
                <a:path w="2832" h="3513" extrusionOk="0">
                  <a:moveTo>
                    <a:pt x="893" y="1"/>
                  </a:moveTo>
                  <a:cubicBezTo>
                    <a:pt x="766" y="1"/>
                    <a:pt x="636" y="32"/>
                    <a:pt x="514" y="97"/>
                  </a:cubicBezTo>
                  <a:cubicBezTo>
                    <a:pt x="148" y="286"/>
                    <a:pt x="0" y="758"/>
                    <a:pt x="208" y="1138"/>
                  </a:cubicBezTo>
                  <a:lnTo>
                    <a:pt x="1277" y="3118"/>
                  </a:lnTo>
                  <a:cubicBezTo>
                    <a:pt x="1425" y="3364"/>
                    <a:pt x="1689" y="3512"/>
                    <a:pt x="1952" y="3512"/>
                  </a:cubicBezTo>
                  <a:cubicBezTo>
                    <a:pt x="2083" y="3512"/>
                    <a:pt x="2199" y="3484"/>
                    <a:pt x="2318" y="3424"/>
                  </a:cubicBezTo>
                  <a:cubicBezTo>
                    <a:pt x="2698" y="3220"/>
                    <a:pt x="2832" y="2749"/>
                    <a:pt x="2624" y="2383"/>
                  </a:cubicBezTo>
                  <a:lnTo>
                    <a:pt x="1555" y="406"/>
                  </a:lnTo>
                  <a:cubicBezTo>
                    <a:pt x="1425" y="144"/>
                    <a:pt x="1166" y="1"/>
                    <a:pt x="893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1" name="Google Shape;461;p46"/>
            <p:cNvSpPr/>
            <p:nvPr/>
          </p:nvSpPr>
          <p:spPr>
            <a:xfrm>
              <a:off x="2334050" y="4632238"/>
              <a:ext cx="141425" cy="202450"/>
            </a:xfrm>
            <a:custGeom>
              <a:avLst/>
              <a:gdLst/>
              <a:ahLst/>
              <a:cxnLst/>
              <a:rect l="l" t="t" r="r" b="b"/>
              <a:pathLst>
                <a:path w="5657" h="8098" extrusionOk="0">
                  <a:moveTo>
                    <a:pt x="0" y="0"/>
                  </a:moveTo>
                  <a:cubicBezTo>
                    <a:pt x="0" y="0"/>
                    <a:pt x="88" y="5470"/>
                    <a:pt x="454" y="7725"/>
                  </a:cubicBezTo>
                  <a:cubicBezTo>
                    <a:pt x="454" y="7725"/>
                    <a:pt x="904" y="8098"/>
                    <a:pt x="1555" y="8098"/>
                  </a:cubicBezTo>
                  <a:cubicBezTo>
                    <a:pt x="1808" y="8098"/>
                    <a:pt x="2090" y="8042"/>
                    <a:pt x="2389" y="7887"/>
                  </a:cubicBezTo>
                  <a:lnTo>
                    <a:pt x="2522" y="2744"/>
                  </a:lnTo>
                  <a:lnTo>
                    <a:pt x="2522" y="2684"/>
                  </a:lnTo>
                  <a:cubicBezTo>
                    <a:pt x="2649" y="2684"/>
                    <a:pt x="2782" y="2678"/>
                    <a:pt x="2922" y="2678"/>
                  </a:cubicBezTo>
                  <a:cubicBezTo>
                    <a:pt x="2992" y="2678"/>
                    <a:pt x="3064" y="2679"/>
                    <a:pt x="3138" y="2684"/>
                  </a:cubicBezTo>
                  <a:lnTo>
                    <a:pt x="3138" y="2744"/>
                  </a:lnTo>
                  <a:lnTo>
                    <a:pt x="3254" y="7887"/>
                  </a:lnTo>
                  <a:cubicBezTo>
                    <a:pt x="3553" y="8042"/>
                    <a:pt x="3836" y="8098"/>
                    <a:pt x="4090" y="8098"/>
                  </a:cubicBezTo>
                  <a:cubicBezTo>
                    <a:pt x="4746" y="8098"/>
                    <a:pt x="5203" y="7725"/>
                    <a:pt x="5203" y="7725"/>
                  </a:cubicBezTo>
                  <a:cubicBezTo>
                    <a:pt x="5555" y="5470"/>
                    <a:pt x="5657" y="0"/>
                    <a:pt x="5657" y="0"/>
                  </a:cubicBezTo>
                  <a:lnTo>
                    <a:pt x="5657" y="0"/>
                  </a:lnTo>
                  <a:lnTo>
                    <a:pt x="4440" y="236"/>
                  </a:lnTo>
                  <a:lnTo>
                    <a:pt x="113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2" name="Google Shape;462;p46"/>
            <p:cNvSpPr/>
            <p:nvPr/>
          </p:nvSpPr>
          <p:spPr>
            <a:xfrm>
              <a:off x="2374675" y="4697488"/>
              <a:ext cx="60525" cy="2225"/>
            </a:xfrm>
            <a:custGeom>
              <a:avLst/>
              <a:gdLst/>
              <a:ahLst/>
              <a:cxnLst/>
              <a:rect l="l" t="t" r="r" b="b"/>
              <a:pathLst>
                <a:path w="2421" h="89" extrusionOk="0">
                  <a:moveTo>
                    <a:pt x="1204" y="0"/>
                  </a:moveTo>
                  <a:cubicBezTo>
                    <a:pt x="1014" y="0"/>
                    <a:pt x="810" y="0"/>
                    <a:pt x="616" y="14"/>
                  </a:cubicBezTo>
                  <a:cubicBezTo>
                    <a:pt x="412" y="14"/>
                    <a:pt x="222" y="28"/>
                    <a:pt x="18" y="46"/>
                  </a:cubicBezTo>
                  <a:cubicBezTo>
                    <a:pt x="18" y="46"/>
                    <a:pt x="1" y="46"/>
                    <a:pt x="1" y="60"/>
                  </a:cubicBezTo>
                  <a:cubicBezTo>
                    <a:pt x="1" y="74"/>
                    <a:pt x="18" y="74"/>
                    <a:pt x="18" y="74"/>
                  </a:cubicBezTo>
                  <a:cubicBezTo>
                    <a:pt x="222" y="88"/>
                    <a:pt x="412" y="88"/>
                    <a:pt x="616" y="88"/>
                  </a:cubicBezTo>
                  <a:lnTo>
                    <a:pt x="1204" y="74"/>
                  </a:lnTo>
                  <a:lnTo>
                    <a:pt x="2392" y="60"/>
                  </a:lnTo>
                  <a:cubicBezTo>
                    <a:pt x="2407" y="60"/>
                    <a:pt x="2407" y="46"/>
                    <a:pt x="2407" y="28"/>
                  </a:cubicBezTo>
                  <a:cubicBezTo>
                    <a:pt x="2421" y="28"/>
                    <a:pt x="2407" y="14"/>
                    <a:pt x="2392" y="14"/>
                  </a:cubicBezTo>
                  <a:cubicBezTo>
                    <a:pt x="1995" y="0"/>
                    <a:pt x="1601" y="0"/>
                    <a:pt x="12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3" name="Google Shape;463;p46"/>
            <p:cNvSpPr/>
            <p:nvPr/>
          </p:nvSpPr>
          <p:spPr>
            <a:xfrm>
              <a:off x="2402900" y="4624238"/>
              <a:ext cx="2225" cy="60425"/>
            </a:xfrm>
            <a:custGeom>
              <a:avLst/>
              <a:gdLst/>
              <a:ahLst/>
              <a:cxnLst/>
              <a:rect l="l" t="t" r="r" b="b"/>
              <a:pathLst>
                <a:path w="89" h="2417" extrusionOk="0">
                  <a:moveTo>
                    <a:pt x="60" y="0"/>
                  </a:moveTo>
                  <a:cubicBezTo>
                    <a:pt x="46" y="0"/>
                    <a:pt x="32" y="14"/>
                    <a:pt x="32" y="28"/>
                  </a:cubicBezTo>
                  <a:cubicBezTo>
                    <a:pt x="15" y="218"/>
                    <a:pt x="15" y="426"/>
                    <a:pt x="15" y="616"/>
                  </a:cubicBezTo>
                  <a:cubicBezTo>
                    <a:pt x="15" y="820"/>
                    <a:pt x="1" y="1010"/>
                    <a:pt x="15" y="1217"/>
                  </a:cubicBezTo>
                  <a:cubicBezTo>
                    <a:pt x="15" y="1611"/>
                    <a:pt x="15" y="2009"/>
                    <a:pt x="60" y="2403"/>
                  </a:cubicBezTo>
                  <a:lnTo>
                    <a:pt x="75" y="2417"/>
                  </a:lnTo>
                  <a:cubicBezTo>
                    <a:pt x="89" y="2417"/>
                    <a:pt x="89" y="2403"/>
                    <a:pt x="89" y="2403"/>
                  </a:cubicBezTo>
                  <a:lnTo>
                    <a:pt x="89" y="1801"/>
                  </a:lnTo>
                  <a:lnTo>
                    <a:pt x="89" y="1217"/>
                  </a:lnTo>
                  <a:lnTo>
                    <a:pt x="89" y="616"/>
                  </a:lnTo>
                  <a:cubicBezTo>
                    <a:pt x="75" y="426"/>
                    <a:pt x="75" y="218"/>
                    <a:pt x="75" y="28"/>
                  </a:cubicBezTo>
                  <a:cubicBezTo>
                    <a:pt x="75" y="14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4" name="Google Shape;464;p46"/>
            <p:cNvSpPr/>
            <p:nvPr/>
          </p:nvSpPr>
          <p:spPr>
            <a:xfrm>
              <a:off x="2404050" y="4643213"/>
              <a:ext cx="10225" cy="38475"/>
            </a:xfrm>
            <a:custGeom>
              <a:avLst/>
              <a:gdLst/>
              <a:ahLst/>
              <a:cxnLst/>
              <a:rect l="l" t="t" r="r" b="b"/>
              <a:pathLst>
                <a:path w="409" h="1539" extrusionOk="0">
                  <a:moveTo>
                    <a:pt x="366" y="1"/>
                  </a:moveTo>
                  <a:cubicBezTo>
                    <a:pt x="366" y="1"/>
                    <a:pt x="352" y="1"/>
                    <a:pt x="352" y="19"/>
                  </a:cubicBezTo>
                  <a:cubicBezTo>
                    <a:pt x="352" y="296"/>
                    <a:pt x="352" y="574"/>
                    <a:pt x="320" y="852"/>
                  </a:cubicBezTo>
                  <a:cubicBezTo>
                    <a:pt x="306" y="986"/>
                    <a:pt x="306" y="1130"/>
                    <a:pt x="278" y="1250"/>
                  </a:cubicBezTo>
                  <a:cubicBezTo>
                    <a:pt x="250" y="1320"/>
                    <a:pt x="233" y="1380"/>
                    <a:pt x="190" y="1426"/>
                  </a:cubicBezTo>
                  <a:cubicBezTo>
                    <a:pt x="155" y="1469"/>
                    <a:pt x="114" y="1487"/>
                    <a:pt x="70" y="1487"/>
                  </a:cubicBezTo>
                  <a:cubicBezTo>
                    <a:pt x="57" y="1487"/>
                    <a:pt x="43" y="1485"/>
                    <a:pt x="29" y="1482"/>
                  </a:cubicBezTo>
                  <a:cubicBezTo>
                    <a:pt x="14" y="1482"/>
                    <a:pt x="14" y="1482"/>
                    <a:pt x="14" y="1496"/>
                  </a:cubicBezTo>
                  <a:cubicBezTo>
                    <a:pt x="0" y="1514"/>
                    <a:pt x="14" y="1514"/>
                    <a:pt x="14" y="1528"/>
                  </a:cubicBezTo>
                  <a:cubicBezTo>
                    <a:pt x="34" y="1535"/>
                    <a:pt x="55" y="1539"/>
                    <a:pt x="75" y="1539"/>
                  </a:cubicBezTo>
                  <a:cubicBezTo>
                    <a:pt x="133" y="1539"/>
                    <a:pt x="191" y="1512"/>
                    <a:pt x="233" y="1468"/>
                  </a:cubicBezTo>
                  <a:cubicBezTo>
                    <a:pt x="292" y="1408"/>
                    <a:pt x="320" y="1338"/>
                    <a:pt x="338" y="1278"/>
                  </a:cubicBezTo>
                  <a:cubicBezTo>
                    <a:pt x="380" y="1130"/>
                    <a:pt x="394" y="1000"/>
                    <a:pt x="394" y="852"/>
                  </a:cubicBezTo>
                  <a:cubicBezTo>
                    <a:pt x="408" y="574"/>
                    <a:pt x="408" y="296"/>
                    <a:pt x="394" y="19"/>
                  </a:cubicBezTo>
                  <a:cubicBezTo>
                    <a:pt x="394" y="1"/>
                    <a:pt x="380" y="1"/>
                    <a:pt x="36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5" name="Google Shape;465;p46"/>
            <p:cNvSpPr/>
            <p:nvPr/>
          </p:nvSpPr>
          <p:spPr>
            <a:xfrm>
              <a:off x="2336250" y="4639263"/>
              <a:ext cx="17950" cy="30175"/>
            </a:xfrm>
            <a:custGeom>
              <a:avLst/>
              <a:gdLst/>
              <a:ahLst/>
              <a:cxnLst/>
              <a:rect l="l" t="t" r="r" b="b"/>
              <a:pathLst>
                <a:path w="718" h="1207" extrusionOk="0">
                  <a:moveTo>
                    <a:pt x="704" y="1"/>
                  </a:moveTo>
                  <a:cubicBezTo>
                    <a:pt x="690" y="1"/>
                    <a:pt x="676" y="1"/>
                    <a:pt x="676" y="15"/>
                  </a:cubicBezTo>
                  <a:lnTo>
                    <a:pt x="676" y="191"/>
                  </a:lnTo>
                  <a:cubicBezTo>
                    <a:pt x="658" y="247"/>
                    <a:pt x="658" y="307"/>
                    <a:pt x="644" y="366"/>
                  </a:cubicBezTo>
                  <a:lnTo>
                    <a:pt x="616" y="454"/>
                  </a:lnTo>
                  <a:lnTo>
                    <a:pt x="588" y="542"/>
                  </a:lnTo>
                  <a:cubicBezTo>
                    <a:pt x="588" y="571"/>
                    <a:pt x="570" y="585"/>
                    <a:pt x="556" y="616"/>
                  </a:cubicBezTo>
                  <a:cubicBezTo>
                    <a:pt x="542" y="644"/>
                    <a:pt x="528" y="673"/>
                    <a:pt x="514" y="687"/>
                  </a:cubicBezTo>
                  <a:cubicBezTo>
                    <a:pt x="454" y="792"/>
                    <a:pt x="380" y="894"/>
                    <a:pt x="292" y="968"/>
                  </a:cubicBezTo>
                  <a:cubicBezTo>
                    <a:pt x="218" y="1056"/>
                    <a:pt x="116" y="1112"/>
                    <a:pt x="14" y="1172"/>
                  </a:cubicBezTo>
                  <a:cubicBezTo>
                    <a:pt x="0" y="1172"/>
                    <a:pt x="0" y="1186"/>
                    <a:pt x="0" y="1200"/>
                  </a:cubicBezTo>
                  <a:cubicBezTo>
                    <a:pt x="0" y="1200"/>
                    <a:pt x="7" y="1206"/>
                    <a:pt x="11" y="1206"/>
                  </a:cubicBezTo>
                  <a:cubicBezTo>
                    <a:pt x="13" y="1206"/>
                    <a:pt x="14" y="1205"/>
                    <a:pt x="14" y="1200"/>
                  </a:cubicBezTo>
                  <a:cubicBezTo>
                    <a:pt x="148" y="1172"/>
                    <a:pt x="250" y="1098"/>
                    <a:pt x="352" y="1024"/>
                  </a:cubicBezTo>
                  <a:cubicBezTo>
                    <a:pt x="440" y="936"/>
                    <a:pt x="528" y="848"/>
                    <a:pt x="588" y="732"/>
                  </a:cubicBezTo>
                  <a:cubicBezTo>
                    <a:pt x="602" y="704"/>
                    <a:pt x="602" y="673"/>
                    <a:pt x="616" y="644"/>
                  </a:cubicBezTo>
                  <a:cubicBezTo>
                    <a:pt x="630" y="616"/>
                    <a:pt x="644" y="585"/>
                    <a:pt x="658" y="556"/>
                  </a:cubicBezTo>
                  <a:lnTo>
                    <a:pt x="690" y="469"/>
                  </a:lnTo>
                  <a:lnTo>
                    <a:pt x="704" y="381"/>
                  </a:lnTo>
                  <a:cubicBezTo>
                    <a:pt x="704" y="352"/>
                    <a:pt x="718" y="321"/>
                    <a:pt x="718" y="293"/>
                  </a:cubicBezTo>
                  <a:lnTo>
                    <a:pt x="718" y="191"/>
                  </a:lnTo>
                  <a:lnTo>
                    <a:pt x="718" y="15"/>
                  </a:lnTo>
                  <a:cubicBezTo>
                    <a:pt x="718" y="1"/>
                    <a:pt x="704" y="1"/>
                    <a:pt x="70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6" name="Google Shape;466;p46"/>
            <p:cNvSpPr/>
            <p:nvPr/>
          </p:nvSpPr>
          <p:spPr>
            <a:xfrm>
              <a:off x="2457525" y="4639263"/>
              <a:ext cx="18300" cy="30025"/>
            </a:xfrm>
            <a:custGeom>
              <a:avLst/>
              <a:gdLst/>
              <a:ahLst/>
              <a:cxnLst/>
              <a:rect l="l" t="t" r="r" b="b"/>
              <a:pathLst>
                <a:path w="732" h="1201" extrusionOk="0">
                  <a:moveTo>
                    <a:pt x="28" y="1"/>
                  </a:moveTo>
                  <a:cubicBezTo>
                    <a:pt x="14" y="1"/>
                    <a:pt x="14" y="1"/>
                    <a:pt x="14" y="15"/>
                  </a:cubicBezTo>
                  <a:cubicBezTo>
                    <a:pt x="14" y="71"/>
                    <a:pt x="0" y="131"/>
                    <a:pt x="0" y="191"/>
                  </a:cubicBezTo>
                  <a:lnTo>
                    <a:pt x="14" y="293"/>
                  </a:lnTo>
                  <a:cubicBezTo>
                    <a:pt x="14" y="321"/>
                    <a:pt x="14" y="352"/>
                    <a:pt x="28" y="381"/>
                  </a:cubicBezTo>
                  <a:lnTo>
                    <a:pt x="46" y="469"/>
                  </a:lnTo>
                  <a:lnTo>
                    <a:pt x="74" y="556"/>
                  </a:lnTo>
                  <a:cubicBezTo>
                    <a:pt x="74" y="585"/>
                    <a:pt x="88" y="616"/>
                    <a:pt x="102" y="644"/>
                  </a:cubicBezTo>
                  <a:cubicBezTo>
                    <a:pt x="116" y="673"/>
                    <a:pt x="134" y="704"/>
                    <a:pt x="148" y="732"/>
                  </a:cubicBezTo>
                  <a:cubicBezTo>
                    <a:pt x="204" y="848"/>
                    <a:pt x="292" y="936"/>
                    <a:pt x="380" y="1024"/>
                  </a:cubicBezTo>
                  <a:cubicBezTo>
                    <a:pt x="468" y="1098"/>
                    <a:pt x="587" y="1172"/>
                    <a:pt x="704" y="1200"/>
                  </a:cubicBezTo>
                  <a:lnTo>
                    <a:pt x="718" y="1200"/>
                  </a:lnTo>
                  <a:cubicBezTo>
                    <a:pt x="732" y="1186"/>
                    <a:pt x="718" y="1172"/>
                    <a:pt x="718" y="1172"/>
                  </a:cubicBezTo>
                  <a:cubicBezTo>
                    <a:pt x="616" y="1112"/>
                    <a:pt x="514" y="1056"/>
                    <a:pt x="426" y="968"/>
                  </a:cubicBezTo>
                  <a:cubicBezTo>
                    <a:pt x="338" y="894"/>
                    <a:pt x="264" y="792"/>
                    <a:pt x="204" y="687"/>
                  </a:cubicBezTo>
                  <a:cubicBezTo>
                    <a:pt x="190" y="673"/>
                    <a:pt x="190" y="644"/>
                    <a:pt x="176" y="616"/>
                  </a:cubicBezTo>
                  <a:cubicBezTo>
                    <a:pt x="162" y="585"/>
                    <a:pt x="148" y="571"/>
                    <a:pt x="134" y="542"/>
                  </a:cubicBezTo>
                  <a:lnTo>
                    <a:pt x="102" y="454"/>
                  </a:lnTo>
                  <a:lnTo>
                    <a:pt x="88" y="366"/>
                  </a:lnTo>
                  <a:cubicBezTo>
                    <a:pt x="74" y="307"/>
                    <a:pt x="74" y="247"/>
                    <a:pt x="60" y="191"/>
                  </a:cubicBezTo>
                  <a:cubicBezTo>
                    <a:pt x="46" y="131"/>
                    <a:pt x="60" y="71"/>
                    <a:pt x="46" y="15"/>
                  </a:cubicBezTo>
                  <a:cubicBezTo>
                    <a:pt x="46" y="1"/>
                    <a:pt x="46" y="1"/>
                    <a:pt x="2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7" name="Google Shape;467;p46"/>
            <p:cNvSpPr/>
            <p:nvPr/>
          </p:nvSpPr>
          <p:spPr>
            <a:xfrm>
              <a:off x="2292625" y="4480063"/>
              <a:ext cx="224275" cy="174625"/>
            </a:xfrm>
            <a:custGeom>
              <a:avLst/>
              <a:gdLst/>
              <a:ahLst/>
              <a:cxnLst/>
              <a:rect l="l" t="t" r="r" b="b"/>
              <a:pathLst>
                <a:path w="8971" h="6985" extrusionOk="0">
                  <a:moveTo>
                    <a:pt x="3753" y="0"/>
                  </a:moveTo>
                  <a:cubicBezTo>
                    <a:pt x="3319" y="0"/>
                    <a:pt x="2752" y="17"/>
                    <a:pt x="2157" y="79"/>
                  </a:cubicBezTo>
                  <a:cubicBezTo>
                    <a:pt x="542" y="241"/>
                    <a:pt x="1" y="2601"/>
                    <a:pt x="1" y="2601"/>
                  </a:cubicBezTo>
                  <a:cubicBezTo>
                    <a:pt x="1" y="2601"/>
                    <a:pt x="835" y="3423"/>
                    <a:pt x="1610" y="3423"/>
                  </a:cubicBezTo>
                  <a:cubicBezTo>
                    <a:pt x="1631" y="3423"/>
                    <a:pt x="1651" y="3422"/>
                    <a:pt x="1672" y="3421"/>
                  </a:cubicBezTo>
                  <a:lnTo>
                    <a:pt x="1672" y="3421"/>
                  </a:lnTo>
                  <a:lnTo>
                    <a:pt x="1436" y="6383"/>
                  </a:lnTo>
                  <a:cubicBezTo>
                    <a:pt x="1436" y="6383"/>
                    <a:pt x="2741" y="6967"/>
                    <a:pt x="4486" y="6984"/>
                  </a:cubicBezTo>
                  <a:lnTo>
                    <a:pt x="4545" y="6984"/>
                  </a:lnTo>
                  <a:cubicBezTo>
                    <a:pt x="6290" y="6967"/>
                    <a:pt x="7549" y="6383"/>
                    <a:pt x="7549" y="6383"/>
                  </a:cubicBezTo>
                  <a:lnTo>
                    <a:pt x="7300" y="3421"/>
                  </a:lnTo>
                  <a:lnTo>
                    <a:pt x="7300" y="3421"/>
                  </a:lnTo>
                  <a:cubicBezTo>
                    <a:pt x="7320" y="3422"/>
                    <a:pt x="7341" y="3423"/>
                    <a:pt x="7362" y="3423"/>
                  </a:cubicBezTo>
                  <a:cubicBezTo>
                    <a:pt x="8149" y="3423"/>
                    <a:pt x="8970" y="2601"/>
                    <a:pt x="8970" y="2601"/>
                  </a:cubicBezTo>
                  <a:cubicBezTo>
                    <a:pt x="8970" y="2601"/>
                    <a:pt x="8443" y="241"/>
                    <a:pt x="6818" y="79"/>
                  </a:cubicBezTo>
                  <a:cubicBezTo>
                    <a:pt x="6228" y="17"/>
                    <a:pt x="5673" y="0"/>
                    <a:pt x="5250" y="0"/>
                  </a:cubicBezTo>
                  <a:cubicBezTo>
                    <a:pt x="4883" y="0"/>
                    <a:pt x="4617" y="13"/>
                    <a:pt x="4514" y="20"/>
                  </a:cubicBezTo>
                  <a:cubicBezTo>
                    <a:pt x="4406" y="13"/>
                    <a:pt x="4130" y="0"/>
                    <a:pt x="375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8" name="Google Shape;468;p46"/>
            <p:cNvSpPr/>
            <p:nvPr/>
          </p:nvSpPr>
          <p:spPr>
            <a:xfrm>
              <a:off x="2367025" y="4480513"/>
              <a:ext cx="69225" cy="33825"/>
            </a:xfrm>
            <a:custGeom>
              <a:avLst/>
              <a:gdLst/>
              <a:ahLst/>
              <a:cxnLst/>
              <a:rect l="l" t="t" r="r" b="b"/>
              <a:pathLst>
                <a:path w="2769" h="1353" extrusionOk="0">
                  <a:moveTo>
                    <a:pt x="1422" y="1"/>
                  </a:moveTo>
                  <a:cubicBezTo>
                    <a:pt x="1089" y="1"/>
                    <a:pt x="711" y="20"/>
                    <a:pt x="307" y="89"/>
                  </a:cubicBezTo>
                  <a:cubicBezTo>
                    <a:pt x="1" y="149"/>
                    <a:pt x="1" y="399"/>
                    <a:pt x="1" y="399"/>
                  </a:cubicBezTo>
                  <a:cubicBezTo>
                    <a:pt x="1" y="927"/>
                    <a:pt x="440" y="1352"/>
                    <a:pt x="968" y="1352"/>
                  </a:cubicBezTo>
                  <a:lnTo>
                    <a:pt x="1612" y="1352"/>
                  </a:lnTo>
                  <a:cubicBezTo>
                    <a:pt x="2227" y="1352"/>
                    <a:pt x="2741" y="927"/>
                    <a:pt x="2741" y="311"/>
                  </a:cubicBezTo>
                  <a:cubicBezTo>
                    <a:pt x="2741" y="311"/>
                    <a:pt x="2769" y="33"/>
                    <a:pt x="2435" y="33"/>
                  </a:cubicBezTo>
                  <a:cubicBezTo>
                    <a:pt x="2203" y="33"/>
                    <a:pt x="1851" y="1"/>
                    <a:pt x="1422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9" name="Google Shape;469;p46"/>
            <p:cNvSpPr/>
            <p:nvPr/>
          </p:nvSpPr>
          <p:spPr>
            <a:xfrm>
              <a:off x="2285675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297" y="0"/>
                  </a:moveTo>
                  <a:cubicBezTo>
                    <a:pt x="267" y="0"/>
                    <a:pt x="238" y="11"/>
                    <a:pt x="219" y="39"/>
                  </a:cubicBezTo>
                  <a:cubicBezTo>
                    <a:pt x="219" y="39"/>
                    <a:pt x="1" y="275"/>
                    <a:pt x="149" y="345"/>
                  </a:cubicBezTo>
                  <a:cubicBezTo>
                    <a:pt x="395" y="479"/>
                    <a:pt x="1098" y="891"/>
                    <a:pt x="1907" y="905"/>
                  </a:cubicBezTo>
                  <a:cubicBezTo>
                    <a:pt x="1964" y="905"/>
                    <a:pt x="2009" y="845"/>
                    <a:pt x="2009" y="785"/>
                  </a:cubicBezTo>
                  <a:lnTo>
                    <a:pt x="1995" y="609"/>
                  </a:lnTo>
                  <a:cubicBezTo>
                    <a:pt x="1995" y="553"/>
                    <a:pt x="1950" y="507"/>
                    <a:pt x="1907" y="507"/>
                  </a:cubicBezTo>
                  <a:cubicBezTo>
                    <a:pt x="1204" y="493"/>
                    <a:pt x="557" y="141"/>
                    <a:pt x="353" y="11"/>
                  </a:cubicBezTo>
                  <a:cubicBezTo>
                    <a:pt x="335" y="5"/>
                    <a:pt x="316" y="0"/>
                    <a:pt x="29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0" name="Google Shape;470;p46"/>
            <p:cNvSpPr/>
            <p:nvPr/>
          </p:nvSpPr>
          <p:spPr>
            <a:xfrm>
              <a:off x="2473600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1713" y="0"/>
                  </a:moveTo>
                  <a:cubicBezTo>
                    <a:pt x="1694" y="0"/>
                    <a:pt x="1675" y="5"/>
                    <a:pt x="1657" y="11"/>
                  </a:cubicBezTo>
                  <a:cubicBezTo>
                    <a:pt x="1453" y="141"/>
                    <a:pt x="810" y="493"/>
                    <a:pt x="106" y="507"/>
                  </a:cubicBezTo>
                  <a:cubicBezTo>
                    <a:pt x="61" y="507"/>
                    <a:pt x="18" y="553"/>
                    <a:pt x="1" y="609"/>
                  </a:cubicBezTo>
                  <a:lnTo>
                    <a:pt x="1" y="785"/>
                  </a:lnTo>
                  <a:cubicBezTo>
                    <a:pt x="1" y="845"/>
                    <a:pt x="46" y="905"/>
                    <a:pt x="106" y="905"/>
                  </a:cubicBezTo>
                  <a:cubicBezTo>
                    <a:pt x="912" y="891"/>
                    <a:pt x="1615" y="479"/>
                    <a:pt x="1865" y="345"/>
                  </a:cubicBezTo>
                  <a:cubicBezTo>
                    <a:pt x="2009" y="275"/>
                    <a:pt x="1791" y="39"/>
                    <a:pt x="1791" y="39"/>
                  </a:cubicBezTo>
                  <a:cubicBezTo>
                    <a:pt x="1772" y="11"/>
                    <a:pt x="1743" y="0"/>
                    <a:pt x="171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1" name="Google Shape;471;p46"/>
            <p:cNvSpPr/>
            <p:nvPr/>
          </p:nvSpPr>
          <p:spPr>
            <a:xfrm>
              <a:off x="2299925" y="4441413"/>
              <a:ext cx="62725" cy="33000"/>
            </a:xfrm>
            <a:custGeom>
              <a:avLst/>
              <a:gdLst/>
              <a:ahLst/>
              <a:cxnLst/>
              <a:rect l="l" t="t" r="r" b="b"/>
              <a:pathLst>
                <a:path w="2509" h="1320" extrusionOk="0">
                  <a:moveTo>
                    <a:pt x="32" y="0"/>
                  </a:moveTo>
                  <a:lnTo>
                    <a:pt x="1" y="14"/>
                  </a:lnTo>
                  <a:cubicBezTo>
                    <a:pt x="120" y="528"/>
                    <a:pt x="486" y="982"/>
                    <a:pt x="986" y="1186"/>
                  </a:cubicBezTo>
                  <a:cubicBezTo>
                    <a:pt x="1190" y="1274"/>
                    <a:pt x="1408" y="1319"/>
                    <a:pt x="1629" y="1319"/>
                  </a:cubicBezTo>
                  <a:cubicBezTo>
                    <a:pt x="1935" y="1319"/>
                    <a:pt x="2245" y="1231"/>
                    <a:pt x="2509" y="1070"/>
                  </a:cubicBezTo>
                  <a:lnTo>
                    <a:pt x="2495" y="1038"/>
                  </a:lnTo>
                  <a:cubicBezTo>
                    <a:pt x="2238" y="1202"/>
                    <a:pt x="1931" y="1285"/>
                    <a:pt x="1628" y="1285"/>
                  </a:cubicBezTo>
                  <a:cubicBezTo>
                    <a:pt x="1410" y="1285"/>
                    <a:pt x="1195" y="1243"/>
                    <a:pt x="1000" y="1157"/>
                  </a:cubicBezTo>
                  <a:cubicBezTo>
                    <a:pt x="514" y="950"/>
                    <a:pt x="148" y="510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2" name="Google Shape;472;p46"/>
            <p:cNvSpPr/>
            <p:nvPr/>
          </p:nvSpPr>
          <p:spPr>
            <a:xfrm>
              <a:off x="2253750" y="4297713"/>
              <a:ext cx="55800" cy="124975"/>
            </a:xfrm>
            <a:custGeom>
              <a:avLst/>
              <a:gdLst/>
              <a:ahLst/>
              <a:cxnLst/>
              <a:rect l="l" t="t" r="r" b="b"/>
              <a:pathLst>
                <a:path w="2232" h="4999" extrusionOk="0">
                  <a:moveTo>
                    <a:pt x="2231" y="1"/>
                  </a:moveTo>
                  <a:cubicBezTo>
                    <a:pt x="1672" y="1"/>
                    <a:pt x="1088" y="366"/>
                    <a:pt x="690" y="968"/>
                  </a:cubicBezTo>
                  <a:cubicBezTo>
                    <a:pt x="149" y="1745"/>
                    <a:pt x="1" y="2758"/>
                    <a:pt x="265" y="3652"/>
                  </a:cubicBezTo>
                  <a:cubicBezTo>
                    <a:pt x="398" y="4120"/>
                    <a:pt x="634" y="4499"/>
                    <a:pt x="940" y="4735"/>
                  </a:cubicBezTo>
                  <a:cubicBezTo>
                    <a:pt x="1176" y="4911"/>
                    <a:pt x="1468" y="4999"/>
                    <a:pt x="1732" y="4999"/>
                  </a:cubicBezTo>
                  <a:cubicBezTo>
                    <a:pt x="1893" y="4999"/>
                    <a:pt x="2041" y="4971"/>
                    <a:pt x="2171" y="4911"/>
                  </a:cubicBezTo>
                  <a:lnTo>
                    <a:pt x="2157" y="4869"/>
                  </a:lnTo>
                  <a:cubicBezTo>
                    <a:pt x="2028" y="4934"/>
                    <a:pt x="1880" y="4965"/>
                    <a:pt x="1727" y="4965"/>
                  </a:cubicBezTo>
                  <a:cubicBezTo>
                    <a:pt x="1466" y="4965"/>
                    <a:pt x="1190" y="4874"/>
                    <a:pt x="968" y="4707"/>
                  </a:cubicBezTo>
                  <a:cubicBezTo>
                    <a:pt x="588" y="4412"/>
                    <a:pt x="398" y="3972"/>
                    <a:pt x="296" y="3652"/>
                  </a:cubicBezTo>
                  <a:cubicBezTo>
                    <a:pt x="33" y="2758"/>
                    <a:pt x="194" y="1759"/>
                    <a:pt x="722" y="982"/>
                  </a:cubicBezTo>
                  <a:cubicBezTo>
                    <a:pt x="1116" y="398"/>
                    <a:pt x="1689" y="46"/>
                    <a:pt x="2231" y="32"/>
                  </a:cubicBezTo>
                  <a:lnTo>
                    <a:pt x="2231" y="1"/>
                  </a:ln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3" name="Google Shape;473;p46"/>
            <p:cNvSpPr/>
            <p:nvPr/>
          </p:nvSpPr>
          <p:spPr>
            <a:xfrm>
              <a:off x="2482400" y="4275738"/>
              <a:ext cx="32650" cy="76250"/>
            </a:xfrm>
            <a:custGeom>
              <a:avLst/>
              <a:gdLst/>
              <a:ahLst/>
              <a:cxnLst/>
              <a:rect l="l" t="t" r="r" b="b"/>
              <a:pathLst>
                <a:path w="1306" h="3050" extrusionOk="0">
                  <a:moveTo>
                    <a:pt x="32" y="0"/>
                  </a:moveTo>
                  <a:lnTo>
                    <a:pt x="0" y="46"/>
                  </a:lnTo>
                  <a:cubicBezTo>
                    <a:pt x="810" y="559"/>
                    <a:pt x="1277" y="1541"/>
                    <a:pt x="1161" y="2494"/>
                  </a:cubicBezTo>
                  <a:cubicBezTo>
                    <a:pt x="1144" y="2610"/>
                    <a:pt x="1116" y="2740"/>
                    <a:pt x="1042" y="2860"/>
                  </a:cubicBezTo>
                  <a:cubicBezTo>
                    <a:pt x="978" y="2935"/>
                    <a:pt x="884" y="3011"/>
                    <a:pt x="776" y="3011"/>
                  </a:cubicBezTo>
                  <a:cubicBezTo>
                    <a:pt x="758" y="3011"/>
                    <a:pt x="740" y="3009"/>
                    <a:pt x="722" y="3004"/>
                  </a:cubicBezTo>
                  <a:lnTo>
                    <a:pt x="704" y="3050"/>
                  </a:lnTo>
                  <a:lnTo>
                    <a:pt x="764" y="3050"/>
                  </a:lnTo>
                  <a:cubicBezTo>
                    <a:pt x="897" y="3050"/>
                    <a:pt x="999" y="2976"/>
                    <a:pt x="1073" y="2874"/>
                  </a:cubicBezTo>
                  <a:cubicBezTo>
                    <a:pt x="1144" y="2758"/>
                    <a:pt x="1175" y="2624"/>
                    <a:pt x="1189" y="2494"/>
                  </a:cubicBezTo>
                  <a:cubicBezTo>
                    <a:pt x="1305" y="1527"/>
                    <a:pt x="838" y="528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4" name="Google Shape;474;p46"/>
            <p:cNvSpPr/>
            <p:nvPr/>
          </p:nvSpPr>
          <p:spPr>
            <a:xfrm>
              <a:off x="2255950" y="4238413"/>
              <a:ext cx="256200" cy="235625"/>
            </a:xfrm>
            <a:custGeom>
              <a:avLst/>
              <a:gdLst/>
              <a:ahLst/>
              <a:cxnLst/>
              <a:rect l="l" t="t" r="r" b="b"/>
              <a:pathLst>
                <a:path w="10248" h="9425" extrusionOk="0">
                  <a:moveTo>
                    <a:pt x="5843" y="0"/>
                  </a:moveTo>
                  <a:cubicBezTo>
                    <a:pt x="5115" y="0"/>
                    <a:pt x="3992" y="398"/>
                    <a:pt x="2495" y="2081"/>
                  </a:cubicBezTo>
                  <a:cubicBezTo>
                    <a:pt x="2495" y="2081"/>
                    <a:pt x="1116" y="2461"/>
                    <a:pt x="616" y="3706"/>
                  </a:cubicBezTo>
                  <a:cubicBezTo>
                    <a:pt x="163" y="4821"/>
                    <a:pt x="1" y="6274"/>
                    <a:pt x="940" y="6741"/>
                  </a:cubicBezTo>
                  <a:cubicBezTo>
                    <a:pt x="940" y="6741"/>
                    <a:pt x="1513" y="8338"/>
                    <a:pt x="1907" y="8440"/>
                  </a:cubicBezTo>
                  <a:cubicBezTo>
                    <a:pt x="2289" y="8522"/>
                    <a:pt x="2532" y="9425"/>
                    <a:pt x="3887" y="9425"/>
                  </a:cubicBezTo>
                  <a:cubicBezTo>
                    <a:pt x="3991" y="9425"/>
                    <a:pt x="4103" y="9419"/>
                    <a:pt x="4222" y="9408"/>
                  </a:cubicBezTo>
                  <a:cubicBezTo>
                    <a:pt x="4767" y="9365"/>
                    <a:pt x="5235" y="9365"/>
                    <a:pt x="5661" y="9365"/>
                  </a:cubicBezTo>
                  <a:cubicBezTo>
                    <a:pt x="6540" y="9365"/>
                    <a:pt x="7198" y="9365"/>
                    <a:pt x="7725" y="8866"/>
                  </a:cubicBezTo>
                  <a:cubicBezTo>
                    <a:pt x="7725" y="8866"/>
                    <a:pt x="7740" y="8868"/>
                    <a:pt x="7767" y="8868"/>
                  </a:cubicBezTo>
                  <a:cubicBezTo>
                    <a:pt x="7931" y="8868"/>
                    <a:pt x="8557" y="8793"/>
                    <a:pt x="9146" y="7723"/>
                  </a:cubicBezTo>
                  <a:cubicBezTo>
                    <a:pt x="9618" y="6871"/>
                    <a:pt x="9706" y="6010"/>
                    <a:pt x="9748" y="5482"/>
                  </a:cubicBezTo>
                  <a:cubicBezTo>
                    <a:pt x="9808" y="4954"/>
                    <a:pt x="9794" y="4409"/>
                    <a:pt x="9794" y="4409"/>
                  </a:cubicBezTo>
                  <a:cubicBezTo>
                    <a:pt x="9794" y="4409"/>
                    <a:pt x="10247" y="4075"/>
                    <a:pt x="10145" y="3400"/>
                  </a:cubicBezTo>
                  <a:cubicBezTo>
                    <a:pt x="10043" y="2710"/>
                    <a:pt x="9646" y="1947"/>
                    <a:pt x="9146" y="1581"/>
                  </a:cubicBezTo>
                  <a:cubicBezTo>
                    <a:pt x="9146" y="1581"/>
                    <a:pt x="9322" y="1243"/>
                    <a:pt x="8475" y="645"/>
                  </a:cubicBezTo>
                  <a:cubicBezTo>
                    <a:pt x="8039" y="333"/>
                    <a:pt x="7613" y="258"/>
                    <a:pt x="7304" y="258"/>
                  </a:cubicBezTo>
                  <a:cubicBezTo>
                    <a:pt x="7018" y="258"/>
                    <a:pt x="6832" y="322"/>
                    <a:pt x="6832" y="322"/>
                  </a:cubicBezTo>
                  <a:cubicBezTo>
                    <a:pt x="6832" y="322"/>
                    <a:pt x="6497" y="0"/>
                    <a:pt x="5843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5" name="Google Shape;475;p46"/>
            <p:cNvSpPr/>
            <p:nvPr/>
          </p:nvSpPr>
          <p:spPr>
            <a:xfrm>
              <a:off x="2377325" y="4425588"/>
              <a:ext cx="47950" cy="79600"/>
            </a:xfrm>
            <a:custGeom>
              <a:avLst/>
              <a:gdLst/>
              <a:ahLst/>
              <a:cxnLst/>
              <a:rect l="l" t="t" r="r" b="b"/>
              <a:pathLst>
                <a:path w="1918" h="3184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494"/>
                  </a:lnTo>
                  <a:cubicBezTo>
                    <a:pt x="0" y="3008"/>
                    <a:pt x="408" y="3183"/>
                    <a:pt x="936" y="3183"/>
                  </a:cubicBezTo>
                  <a:lnTo>
                    <a:pt x="981" y="3183"/>
                  </a:lnTo>
                  <a:cubicBezTo>
                    <a:pt x="1495" y="3183"/>
                    <a:pt x="1917" y="3008"/>
                    <a:pt x="1917" y="2494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6" name="Google Shape;476;p46"/>
            <p:cNvSpPr/>
            <p:nvPr/>
          </p:nvSpPr>
          <p:spPr>
            <a:xfrm>
              <a:off x="2377325" y="4425588"/>
              <a:ext cx="47950" cy="54275"/>
            </a:xfrm>
            <a:custGeom>
              <a:avLst/>
              <a:gdLst/>
              <a:ahLst/>
              <a:cxnLst/>
              <a:rect l="l" t="t" r="r" b="b"/>
              <a:pathLst>
                <a:path w="1918" h="2171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142"/>
                  </a:lnTo>
                  <a:cubicBezTo>
                    <a:pt x="158" y="2156"/>
                    <a:pt x="352" y="2170"/>
                    <a:pt x="584" y="2170"/>
                  </a:cubicBezTo>
                  <a:cubicBezTo>
                    <a:pt x="950" y="2170"/>
                    <a:pt x="1407" y="2128"/>
                    <a:pt x="1917" y="1980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E8A0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7" name="Google Shape;477;p46"/>
            <p:cNvSpPr/>
            <p:nvPr/>
          </p:nvSpPr>
          <p:spPr>
            <a:xfrm>
              <a:off x="2268800" y="4396263"/>
              <a:ext cx="60525" cy="59450"/>
            </a:xfrm>
            <a:custGeom>
              <a:avLst/>
              <a:gdLst/>
              <a:ahLst/>
              <a:cxnLst/>
              <a:rect l="l" t="t" r="r" b="b"/>
              <a:pathLst>
                <a:path w="2421" h="2378" extrusionOk="0">
                  <a:moveTo>
                    <a:pt x="1197" y="1"/>
                  </a:moveTo>
                  <a:cubicBezTo>
                    <a:pt x="1179" y="1"/>
                    <a:pt x="1162" y="1"/>
                    <a:pt x="1144" y="2"/>
                  </a:cubicBezTo>
                  <a:cubicBezTo>
                    <a:pt x="500" y="30"/>
                    <a:pt x="0" y="589"/>
                    <a:pt x="32" y="1233"/>
                  </a:cubicBezTo>
                  <a:cubicBezTo>
                    <a:pt x="59" y="1877"/>
                    <a:pt x="574" y="2377"/>
                    <a:pt x="1211" y="2377"/>
                  </a:cubicBezTo>
                  <a:cubicBezTo>
                    <a:pt x="1228" y="2377"/>
                    <a:pt x="1246" y="2377"/>
                    <a:pt x="1263" y="2376"/>
                  </a:cubicBezTo>
                  <a:cubicBezTo>
                    <a:pt x="1907" y="2348"/>
                    <a:pt x="2420" y="1789"/>
                    <a:pt x="2389" y="1131"/>
                  </a:cubicBezTo>
                  <a:cubicBezTo>
                    <a:pt x="2361" y="487"/>
                    <a:pt x="1835" y="1"/>
                    <a:pt x="1197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8" name="Google Shape;478;p46"/>
            <p:cNvSpPr/>
            <p:nvPr/>
          </p:nvSpPr>
          <p:spPr>
            <a:xfrm>
              <a:off x="2278375" y="4415738"/>
              <a:ext cx="46200" cy="38875"/>
            </a:xfrm>
            <a:custGeom>
              <a:avLst/>
              <a:gdLst/>
              <a:ahLst/>
              <a:cxnLst/>
              <a:rect l="l" t="t" r="r" b="b"/>
              <a:pathLst>
                <a:path w="1848" h="1555" extrusionOk="0">
                  <a:moveTo>
                    <a:pt x="880" y="0"/>
                  </a:moveTo>
                  <a:cubicBezTo>
                    <a:pt x="659" y="14"/>
                    <a:pt x="455" y="102"/>
                    <a:pt x="293" y="218"/>
                  </a:cubicBezTo>
                  <a:cubicBezTo>
                    <a:pt x="441" y="130"/>
                    <a:pt x="599" y="74"/>
                    <a:pt x="761" y="28"/>
                  </a:cubicBezTo>
                  <a:cubicBezTo>
                    <a:pt x="820" y="14"/>
                    <a:pt x="880" y="14"/>
                    <a:pt x="937" y="0"/>
                  </a:cubicBezTo>
                  <a:close/>
                  <a:moveTo>
                    <a:pt x="1070" y="102"/>
                  </a:moveTo>
                  <a:cubicBezTo>
                    <a:pt x="982" y="102"/>
                    <a:pt x="880" y="116"/>
                    <a:pt x="792" y="130"/>
                  </a:cubicBezTo>
                  <a:cubicBezTo>
                    <a:pt x="616" y="176"/>
                    <a:pt x="455" y="250"/>
                    <a:pt x="307" y="338"/>
                  </a:cubicBezTo>
                  <a:cubicBezTo>
                    <a:pt x="219" y="394"/>
                    <a:pt x="131" y="468"/>
                    <a:pt x="43" y="542"/>
                  </a:cubicBezTo>
                  <a:cubicBezTo>
                    <a:pt x="15" y="616"/>
                    <a:pt x="1" y="704"/>
                    <a:pt x="1" y="792"/>
                  </a:cubicBezTo>
                  <a:lnTo>
                    <a:pt x="1" y="820"/>
                  </a:lnTo>
                  <a:cubicBezTo>
                    <a:pt x="15" y="1231"/>
                    <a:pt x="423" y="1555"/>
                    <a:pt x="908" y="1555"/>
                  </a:cubicBezTo>
                  <a:lnTo>
                    <a:pt x="951" y="1555"/>
                  </a:lnTo>
                  <a:cubicBezTo>
                    <a:pt x="1450" y="1537"/>
                    <a:pt x="1848" y="1186"/>
                    <a:pt x="1848" y="777"/>
                  </a:cubicBezTo>
                  <a:lnTo>
                    <a:pt x="1848" y="746"/>
                  </a:lnTo>
                  <a:cubicBezTo>
                    <a:pt x="1830" y="630"/>
                    <a:pt x="1802" y="528"/>
                    <a:pt x="1742" y="440"/>
                  </a:cubicBezTo>
                  <a:cubicBezTo>
                    <a:pt x="1714" y="426"/>
                    <a:pt x="1686" y="426"/>
                    <a:pt x="1654" y="426"/>
                  </a:cubicBezTo>
                  <a:cubicBezTo>
                    <a:pt x="1584" y="426"/>
                    <a:pt x="1510" y="440"/>
                    <a:pt x="1436" y="454"/>
                  </a:cubicBezTo>
                  <a:cubicBezTo>
                    <a:pt x="1302" y="482"/>
                    <a:pt x="1172" y="542"/>
                    <a:pt x="1070" y="616"/>
                  </a:cubicBezTo>
                  <a:cubicBezTo>
                    <a:pt x="951" y="690"/>
                    <a:pt x="849" y="763"/>
                    <a:pt x="747" y="865"/>
                  </a:cubicBezTo>
                  <a:lnTo>
                    <a:pt x="704" y="865"/>
                  </a:lnTo>
                  <a:cubicBezTo>
                    <a:pt x="687" y="851"/>
                    <a:pt x="687" y="834"/>
                    <a:pt x="704" y="820"/>
                  </a:cubicBezTo>
                  <a:cubicBezTo>
                    <a:pt x="775" y="704"/>
                    <a:pt x="880" y="602"/>
                    <a:pt x="1010" y="514"/>
                  </a:cubicBezTo>
                  <a:cubicBezTo>
                    <a:pt x="1126" y="440"/>
                    <a:pt x="1260" y="380"/>
                    <a:pt x="1408" y="352"/>
                  </a:cubicBezTo>
                  <a:cubicBezTo>
                    <a:pt x="1478" y="338"/>
                    <a:pt x="1552" y="338"/>
                    <a:pt x="1626" y="324"/>
                  </a:cubicBezTo>
                  <a:cubicBezTo>
                    <a:pt x="1640" y="324"/>
                    <a:pt x="1654" y="338"/>
                    <a:pt x="1686" y="338"/>
                  </a:cubicBezTo>
                  <a:cubicBezTo>
                    <a:pt x="1626" y="278"/>
                    <a:pt x="1584" y="236"/>
                    <a:pt x="1524" y="190"/>
                  </a:cubicBezTo>
                  <a:cubicBezTo>
                    <a:pt x="1450" y="162"/>
                    <a:pt x="1376" y="130"/>
                    <a:pt x="1302" y="130"/>
                  </a:cubicBezTo>
                  <a:cubicBezTo>
                    <a:pt x="1232" y="116"/>
                    <a:pt x="1158" y="102"/>
                    <a:pt x="1070" y="102"/>
                  </a:cubicBezTo>
                  <a:close/>
                </a:path>
              </a:pathLst>
            </a:custGeom>
            <a:solidFill>
              <a:srgbClr val="CF7A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9" name="Google Shape;479;p46"/>
            <p:cNvSpPr/>
            <p:nvPr/>
          </p:nvSpPr>
          <p:spPr>
            <a:xfrm>
              <a:off x="2274350" y="4415738"/>
              <a:ext cx="50575" cy="17250"/>
            </a:xfrm>
            <a:custGeom>
              <a:avLst/>
              <a:gdLst/>
              <a:ahLst/>
              <a:cxnLst/>
              <a:rect l="l" t="t" r="r" b="b"/>
              <a:pathLst>
                <a:path w="2023" h="690" extrusionOk="0">
                  <a:moveTo>
                    <a:pt x="454" y="218"/>
                  </a:moveTo>
                  <a:lnTo>
                    <a:pt x="454" y="218"/>
                  </a:lnTo>
                  <a:cubicBezTo>
                    <a:pt x="448" y="223"/>
                    <a:pt x="443" y="227"/>
                    <a:pt x="438" y="232"/>
                  </a:cubicBezTo>
                  <a:lnTo>
                    <a:pt x="438" y="232"/>
                  </a:lnTo>
                  <a:cubicBezTo>
                    <a:pt x="443" y="229"/>
                    <a:pt x="449" y="225"/>
                    <a:pt x="454" y="218"/>
                  </a:cubicBezTo>
                  <a:close/>
                  <a:moveTo>
                    <a:pt x="1098" y="0"/>
                  </a:moveTo>
                  <a:cubicBezTo>
                    <a:pt x="1319" y="0"/>
                    <a:pt x="1523" y="74"/>
                    <a:pt x="1685" y="190"/>
                  </a:cubicBezTo>
                  <a:cubicBezTo>
                    <a:pt x="1699" y="190"/>
                    <a:pt x="1713" y="190"/>
                    <a:pt x="1713" y="204"/>
                  </a:cubicBezTo>
                  <a:cubicBezTo>
                    <a:pt x="1759" y="204"/>
                    <a:pt x="1801" y="236"/>
                    <a:pt x="1847" y="250"/>
                  </a:cubicBezTo>
                  <a:lnTo>
                    <a:pt x="1963" y="306"/>
                  </a:lnTo>
                  <a:lnTo>
                    <a:pt x="1977" y="306"/>
                  </a:lnTo>
                  <a:cubicBezTo>
                    <a:pt x="1991" y="306"/>
                    <a:pt x="2009" y="306"/>
                    <a:pt x="2023" y="292"/>
                  </a:cubicBezTo>
                  <a:cubicBezTo>
                    <a:pt x="2023" y="278"/>
                    <a:pt x="2023" y="250"/>
                    <a:pt x="1991" y="236"/>
                  </a:cubicBezTo>
                  <a:lnTo>
                    <a:pt x="1875" y="176"/>
                  </a:lnTo>
                  <a:cubicBezTo>
                    <a:pt x="1833" y="162"/>
                    <a:pt x="1801" y="130"/>
                    <a:pt x="1759" y="116"/>
                  </a:cubicBezTo>
                  <a:cubicBezTo>
                    <a:pt x="1671" y="88"/>
                    <a:pt x="1583" y="42"/>
                    <a:pt x="1481" y="28"/>
                  </a:cubicBezTo>
                  <a:cubicBezTo>
                    <a:pt x="1435" y="28"/>
                    <a:pt x="1393" y="14"/>
                    <a:pt x="1347" y="14"/>
                  </a:cubicBezTo>
                  <a:lnTo>
                    <a:pt x="1200" y="0"/>
                  </a:lnTo>
                  <a:close/>
                  <a:moveTo>
                    <a:pt x="438" y="232"/>
                  </a:moveTo>
                  <a:cubicBezTo>
                    <a:pt x="429" y="238"/>
                    <a:pt x="419" y="241"/>
                    <a:pt x="408" y="250"/>
                  </a:cubicBezTo>
                  <a:cubicBezTo>
                    <a:pt x="338" y="292"/>
                    <a:pt x="264" y="352"/>
                    <a:pt x="190" y="426"/>
                  </a:cubicBezTo>
                  <a:cubicBezTo>
                    <a:pt x="130" y="482"/>
                    <a:pt x="56" y="542"/>
                    <a:pt x="14" y="630"/>
                  </a:cubicBezTo>
                  <a:cubicBezTo>
                    <a:pt x="0" y="644"/>
                    <a:pt x="0" y="658"/>
                    <a:pt x="14" y="675"/>
                  </a:cubicBezTo>
                  <a:cubicBezTo>
                    <a:pt x="14" y="690"/>
                    <a:pt x="28" y="690"/>
                    <a:pt x="42" y="690"/>
                  </a:cubicBezTo>
                  <a:cubicBezTo>
                    <a:pt x="42" y="690"/>
                    <a:pt x="56" y="690"/>
                    <a:pt x="74" y="675"/>
                  </a:cubicBezTo>
                  <a:lnTo>
                    <a:pt x="204" y="542"/>
                  </a:lnTo>
                  <a:cubicBezTo>
                    <a:pt x="261" y="418"/>
                    <a:pt x="343" y="317"/>
                    <a:pt x="438" y="232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0" name="Google Shape;480;p46"/>
            <p:cNvSpPr/>
            <p:nvPr/>
          </p:nvSpPr>
          <p:spPr>
            <a:xfrm>
              <a:off x="2279450" y="4415738"/>
              <a:ext cx="37025" cy="13550"/>
            </a:xfrm>
            <a:custGeom>
              <a:avLst/>
              <a:gdLst/>
              <a:ahLst/>
              <a:cxnLst/>
              <a:rect l="l" t="t" r="r" b="b"/>
              <a:pathLst>
                <a:path w="1481" h="542" extrusionOk="0">
                  <a:moveTo>
                    <a:pt x="894" y="0"/>
                  </a:moveTo>
                  <a:cubicBezTo>
                    <a:pt x="837" y="14"/>
                    <a:pt x="777" y="14"/>
                    <a:pt x="718" y="28"/>
                  </a:cubicBezTo>
                  <a:cubicBezTo>
                    <a:pt x="556" y="74"/>
                    <a:pt x="398" y="130"/>
                    <a:pt x="250" y="218"/>
                  </a:cubicBezTo>
                  <a:cubicBezTo>
                    <a:pt x="148" y="306"/>
                    <a:pt x="60" y="412"/>
                    <a:pt x="0" y="542"/>
                  </a:cubicBezTo>
                  <a:cubicBezTo>
                    <a:pt x="88" y="468"/>
                    <a:pt x="176" y="394"/>
                    <a:pt x="264" y="338"/>
                  </a:cubicBezTo>
                  <a:cubicBezTo>
                    <a:pt x="412" y="250"/>
                    <a:pt x="573" y="176"/>
                    <a:pt x="749" y="130"/>
                  </a:cubicBezTo>
                  <a:cubicBezTo>
                    <a:pt x="837" y="116"/>
                    <a:pt x="939" y="102"/>
                    <a:pt x="1027" y="102"/>
                  </a:cubicBezTo>
                  <a:cubicBezTo>
                    <a:pt x="1115" y="102"/>
                    <a:pt x="1189" y="116"/>
                    <a:pt x="1259" y="130"/>
                  </a:cubicBezTo>
                  <a:cubicBezTo>
                    <a:pt x="1333" y="130"/>
                    <a:pt x="1407" y="162"/>
                    <a:pt x="1481" y="190"/>
                  </a:cubicBezTo>
                  <a:cubicBezTo>
                    <a:pt x="1319" y="74"/>
                    <a:pt x="1115" y="0"/>
                    <a:pt x="894" y="0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1" name="Google Shape;481;p46"/>
            <p:cNvSpPr/>
            <p:nvPr/>
          </p:nvSpPr>
          <p:spPr>
            <a:xfrm>
              <a:off x="2328150" y="4426013"/>
              <a:ext cx="6625" cy="4425"/>
            </a:xfrm>
            <a:custGeom>
              <a:avLst/>
              <a:gdLst/>
              <a:ahLst/>
              <a:cxnLst/>
              <a:rect l="l" t="t" r="r" b="b"/>
              <a:pathLst>
                <a:path w="265" h="177" extrusionOk="0">
                  <a:moveTo>
                    <a:pt x="15" y="1"/>
                  </a:moveTo>
                  <a:cubicBezTo>
                    <a:pt x="15" y="15"/>
                    <a:pt x="15" y="43"/>
                    <a:pt x="1" y="71"/>
                  </a:cubicBezTo>
                  <a:cubicBezTo>
                    <a:pt x="15" y="89"/>
                    <a:pt x="32" y="89"/>
                    <a:pt x="32" y="89"/>
                  </a:cubicBezTo>
                  <a:cubicBezTo>
                    <a:pt x="89" y="103"/>
                    <a:pt x="163" y="145"/>
                    <a:pt x="222" y="159"/>
                  </a:cubicBezTo>
                  <a:lnTo>
                    <a:pt x="236" y="177"/>
                  </a:lnTo>
                  <a:cubicBezTo>
                    <a:pt x="251" y="177"/>
                    <a:pt x="251" y="159"/>
                    <a:pt x="265" y="159"/>
                  </a:cubicBezTo>
                  <a:cubicBezTo>
                    <a:pt x="265" y="145"/>
                    <a:pt x="265" y="117"/>
                    <a:pt x="251" y="117"/>
                  </a:cubicBezTo>
                  <a:cubicBezTo>
                    <a:pt x="191" y="71"/>
                    <a:pt x="134" y="43"/>
                    <a:pt x="61" y="15"/>
                  </a:cubicBezTo>
                  <a:cubicBezTo>
                    <a:pt x="46" y="1"/>
                    <a:pt x="32" y="1"/>
                    <a:pt x="15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2" name="Google Shape;482;p46"/>
            <p:cNvSpPr/>
            <p:nvPr/>
          </p:nvSpPr>
          <p:spPr>
            <a:xfrm>
              <a:off x="2320500" y="4424163"/>
              <a:ext cx="8025" cy="3625"/>
            </a:xfrm>
            <a:custGeom>
              <a:avLst/>
              <a:gdLst/>
              <a:ahLst/>
              <a:cxnLst/>
              <a:rect l="l" t="t" r="r" b="b"/>
              <a:pathLst>
                <a:path w="321" h="145" extrusionOk="0">
                  <a:moveTo>
                    <a:pt x="1" y="1"/>
                  </a:moveTo>
                  <a:cubicBezTo>
                    <a:pt x="15" y="29"/>
                    <a:pt x="43" y="57"/>
                    <a:pt x="57" y="103"/>
                  </a:cubicBezTo>
                  <a:lnTo>
                    <a:pt x="145" y="103"/>
                  </a:lnTo>
                  <a:cubicBezTo>
                    <a:pt x="205" y="117"/>
                    <a:pt x="265" y="131"/>
                    <a:pt x="307" y="145"/>
                  </a:cubicBezTo>
                  <a:cubicBezTo>
                    <a:pt x="321" y="117"/>
                    <a:pt x="321" y="89"/>
                    <a:pt x="321" y="75"/>
                  </a:cubicBezTo>
                  <a:cubicBezTo>
                    <a:pt x="265" y="43"/>
                    <a:pt x="219" y="29"/>
                    <a:pt x="163" y="15"/>
                  </a:cubicBezTo>
                  <a:cubicBezTo>
                    <a:pt x="103" y="1"/>
                    <a:pt x="43" y="1"/>
                    <a:pt x="1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3" name="Google Shape;483;p46"/>
            <p:cNvSpPr/>
            <p:nvPr/>
          </p:nvSpPr>
          <p:spPr>
            <a:xfrm>
              <a:off x="2295525" y="4423813"/>
              <a:ext cx="26425" cy="13575"/>
            </a:xfrm>
            <a:custGeom>
              <a:avLst/>
              <a:gdLst/>
              <a:ahLst/>
              <a:cxnLst/>
              <a:rect l="l" t="t" r="r" b="b"/>
              <a:pathLst>
                <a:path w="1057" h="543" extrusionOk="0">
                  <a:moveTo>
                    <a:pt x="940" y="1"/>
                  </a:moveTo>
                  <a:cubicBezTo>
                    <a:pt x="866" y="15"/>
                    <a:pt x="792" y="15"/>
                    <a:pt x="722" y="29"/>
                  </a:cubicBezTo>
                  <a:cubicBezTo>
                    <a:pt x="574" y="57"/>
                    <a:pt x="440" y="117"/>
                    <a:pt x="324" y="191"/>
                  </a:cubicBezTo>
                  <a:cubicBezTo>
                    <a:pt x="194" y="279"/>
                    <a:pt x="89" y="381"/>
                    <a:pt x="18" y="497"/>
                  </a:cubicBezTo>
                  <a:cubicBezTo>
                    <a:pt x="1" y="511"/>
                    <a:pt x="1" y="528"/>
                    <a:pt x="18" y="542"/>
                  </a:cubicBezTo>
                  <a:lnTo>
                    <a:pt x="61" y="542"/>
                  </a:lnTo>
                  <a:cubicBezTo>
                    <a:pt x="163" y="440"/>
                    <a:pt x="265" y="367"/>
                    <a:pt x="384" y="293"/>
                  </a:cubicBezTo>
                  <a:cubicBezTo>
                    <a:pt x="486" y="219"/>
                    <a:pt x="616" y="159"/>
                    <a:pt x="750" y="131"/>
                  </a:cubicBezTo>
                  <a:cubicBezTo>
                    <a:pt x="824" y="117"/>
                    <a:pt x="898" y="103"/>
                    <a:pt x="968" y="103"/>
                  </a:cubicBezTo>
                  <a:cubicBezTo>
                    <a:pt x="1000" y="103"/>
                    <a:pt x="1028" y="103"/>
                    <a:pt x="1056" y="117"/>
                  </a:cubicBezTo>
                  <a:cubicBezTo>
                    <a:pt x="1042" y="71"/>
                    <a:pt x="1014" y="43"/>
                    <a:pt x="1000" y="15"/>
                  </a:cubicBezTo>
                  <a:cubicBezTo>
                    <a:pt x="968" y="15"/>
                    <a:pt x="954" y="1"/>
                    <a:pt x="940" y="1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4" name="Google Shape;484;p46"/>
            <p:cNvSpPr/>
            <p:nvPr/>
          </p:nvSpPr>
          <p:spPr>
            <a:xfrm>
              <a:off x="2462250" y="4348163"/>
              <a:ext cx="67475" cy="59375"/>
            </a:xfrm>
            <a:custGeom>
              <a:avLst/>
              <a:gdLst/>
              <a:ahLst/>
              <a:cxnLst/>
              <a:rect l="l" t="t" r="r" b="b"/>
              <a:pathLst>
                <a:path w="2699" h="2375" extrusionOk="0">
                  <a:moveTo>
                    <a:pt x="1346" y="0"/>
                  </a:moveTo>
                  <a:cubicBezTo>
                    <a:pt x="1170" y="0"/>
                    <a:pt x="991" y="40"/>
                    <a:pt x="824" y="125"/>
                  </a:cubicBezTo>
                  <a:cubicBezTo>
                    <a:pt x="251" y="417"/>
                    <a:pt x="1" y="1120"/>
                    <a:pt x="296" y="1708"/>
                  </a:cubicBezTo>
                  <a:cubicBezTo>
                    <a:pt x="504" y="2132"/>
                    <a:pt x="919" y="2374"/>
                    <a:pt x="1352" y="2374"/>
                  </a:cubicBezTo>
                  <a:cubicBezTo>
                    <a:pt x="1529" y="2374"/>
                    <a:pt x="1709" y="2334"/>
                    <a:pt x="1879" y="2249"/>
                  </a:cubicBezTo>
                  <a:cubicBezTo>
                    <a:pt x="2463" y="1971"/>
                    <a:pt x="2699" y="1250"/>
                    <a:pt x="2421" y="666"/>
                  </a:cubicBezTo>
                  <a:cubicBezTo>
                    <a:pt x="2210" y="247"/>
                    <a:pt x="1785" y="0"/>
                    <a:pt x="1346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5" name="Google Shape;485;p46"/>
            <p:cNvSpPr/>
            <p:nvPr/>
          </p:nvSpPr>
          <p:spPr>
            <a:xfrm>
              <a:off x="2476250" y="4367013"/>
              <a:ext cx="47600" cy="40300"/>
            </a:xfrm>
            <a:custGeom>
              <a:avLst/>
              <a:gdLst/>
              <a:ahLst/>
              <a:cxnLst/>
              <a:rect l="l" t="t" r="r" b="b"/>
              <a:pathLst>
                <a:path w="1904" h="1612" extrusionOk="0">
                  <a:moveTo>
                    <a:pt x="1010" y="0"/>
                  </a:moveTo>
                  <a:cubicBezTo>
                    <a:pt x="862" y="0"/>
                    <a:pt x="704" y="43"/>
                    <a:pt x="542" y="116"/>
                  </a:cubicBezTo>
                  <a:cubicBezTo>
                    <a:pt x="528" y="116"/>
                    <a:pt x="510" y="131"/>
                    <a:pt x="496" y="145"/>
                  </a:cubicBezTo>
                  <a:cubicBezTo>
                    <a:pt x="556" y="116"/>
                    <a:pt x="598" y="88"/>
                    <a:pt x="658" y="74"/>
                  </a:cubicBezTo>
                  <a:cubicBezTo>
                    <a:pt x="806" y="43"/>
                    <a:pt x="950" y="14"/>
                    <a:pt x="1098" y="14"/>
                  </a:cubicBezTo>
                  <a:lnTo>
                    <a:pt x="1172" y="14"/>
                  </a:lnTo>
                  <a:cubicBezTo>
                    <a:pt x="1112" y="14"/>
                    <a:pt x="1070" y="0"/>
                    <a:pt x="1010" y="0"/>
                  </a:cubicBezTo>
                  <a:close/>
                  <a:moveTo>
                    <a:pt x="1112" y="131"/>
                  </a:moveTo>
                  <a:cubicBezTo>
                    <a:pt x="968" y="131"/>
                    <a:pt x="834" y="145"/>
                    <a:pt x="686" y="190"/>
                  </a:cubicBezTo>
                  <a:cubicBezTo>
                    <a:pt x="528" y="233"/>
                    <a:pt x="366" y="306"/>
                    <a:pt x="232" y="426"/>
                  </a:cubicBezTo>
                  <a:cubicBezTo>
                    <a:pt x="176" y="468"/>
                    <a:pt x="130" y="528"/>
                    <a:pt x="71" y="584"/>
                  </a:cubicBezTo>
                  <a:cubicBezTo>
                    <a:pt x="42" y="644"/>
                    <a:pt x="28" y="718"/>
                    <a:pt x="14" y="778"/>
                  </a:cubicBezTo>
                  <a:cubicBezTo>
                    <a:pt x="28" y="778"/>
                    <a:pt x="42" y="760"/>
                    <a:pt x="57" y="760"/>
                  </a:cubicBezTo>
                  <a:cubicBezTo>
                    <a:pt x="116" y="718"/>
                    <a:pt x="190" y="690"/>
                    <a:pt x="264" y="672"/>
                  </a:cubicBezTo>
                  <a:cubicBezTo>
                    <a:pt x="366" y="630"/>
                    <a:pt x="482" y="616"/>
                    <a:pt x="598" y="616"/>
                  </a:cubicBezTo>
                  <a:lnTo>
                    <a:pt x="686" y="616"/>
                  </a:lnTo>
                  <a:cubicBezTo>
                    <a:pt x="834" y="630"/>
                    <a:pt x="982" y="672"/>
                    <a:pt x="1112" y="746"/>
                  </a:cubicBezTo>
                  <a:cubicBezTo>
                    <a:pt x="1112" y="746"/>
                    <a:pt x="1126" y="760"/>
                    <a:pt x="1126" y="778"/>
                  </a:cubicBezTo>
                  <a:cubicBezTo>
                    <a:pt x="1112" y="792"/>
                    <a:pt x="1112" y="792"/>
                    <a:pt x="1098" y="792"/>
                  </a:cubicBezTo>
                  <a:lnTo>
                    <a:pt x="1084" y="792"/>
                  </a:lnTo>
                  <a:cubicBezTo>
                    <a:pt x="950" y="760"/>
                    <a:pt x="820" y="746"/>
                    <a:pt x="686" y="732"/>
                  </a:cubicBezTo>
                  <a:lnTo>
                    <a:pt x="598" y="732"/>
                  </a:lnTo>
                  <a:cubicBezTo>
                    <a:pt x="496" y="732"/>
                    <a:pt x="394" y="746"/>
                    <a:pt x="292" y="778"/>
                  </a:cubicBezTo>
                  <a:cubicBezTo>
                    <a:pt x="190" y="806"/>
                    <a:pt x="88" y="848"/>
                    <a:pt x="0" y="908"/>
                  </a:cubicBezTo>
                  <a:cubicBezTo>
                    <a:pt x="0" y="1010"/>
                    <a:pt x="14" y="1112"/>
                    <a:pt x="71" y="1217"/>
                  </a:cubicBezTo>
                  <a:cubicBezTo>
                    <a:pt x="190" y="1481"/>
                    <a:pt x="468" y="1611"/>
                    <a:pt x="774" y="1611"/>
                  </a:cubicBezTo>
                  <a:cubicBezTo>
                    <a:pt x="922" y="1611"/>
                    <a:pt x="1084" y="1583"/>
                    <a:pt x="1231" y="1509"/>
                  </a:cubicBezTo>
                  <a:cubicBezTo>
                    <a:pt x="1685" y="1274"/>
                    <a:pt x="1903" y="792"/>
                    <a:pt x="1713" y="394"/>
                  </a:cubicBezTo>
                  <a:cubicBezTo>
                    <a:pt x="1671" y="306"/>
                    <a:pt x="1611" y="233"/>
                    <a:pt x="1537" y="176"/>
                  </a:cubicBezTo>
                  <a:cubicBezTo>
                    <a:pt x="1435" y="162"/>
                    <a:pt x="1319" y="131"/>
                    <a:pt x="1214" y="131"/>
                  </a:cubicBezTo>
                  <a:close/>
                </a:path>
              </a:pathLst>
            </a:custGeom>
            <a:solidFill>
              <a:srgbClr val="DC8C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6" name="Google Shape;486;p46"/>
            <p:cNvSpPr/>
            <p:nvPr/>
          </p:nvSpPr>
          <p:spPr>
            <a:xfrm>
              <a:off x="2471400" y="4367363"/>
              <a:ext cx="49550" cy="20525"/>
            </a:xfrm>
            <a:custGeom>
              <a:avLst/>
              <a:gdLst/>
              <a:ahLst/>
              <a:cxnLst/>
              <a:rect l="l" t="t" r="r" b="b"/>
              <a:pathLst>
                <a:path w="1982" h="821" extrusionOk="0">
                  <a:moveTo>
                    <a:pt x="690" y="131"/>
                  </a:moveTo>
                  <a:lnTo>
                    <a:pt x="690" y="131"/>
                  </a:lnTo>
                  <a:cubicBezTo>
                    <a:pt x="679" y="137"/>
                    <a:pt x="668" y="143"/>
                    <a:pt x="657" y="150"/>
                  </a:cubicBezTo>
                  <a:lnTo>
                    <a:pt x="657" y="150"/>
                  </a:lnTo>
                  <a:cubicBezTo>
                    <a:pt x="668" y="144"/>
                    <a:pt x="679" y="137"/>
                    <a:pt x="690" y="131"/>
                  </a:cubicBezTo>
                  <a:close/>
                  <a:moveTo>
                    <a:pt x="1366" y="0"/>
                  </a:moveTo>
                  <a:cubicBezTo>
                    <a:pt x="1496" y="29"/>
                    <a:pt x="1629" y="74"/>
                    <a:pt x="1731" y="162"/>
                  </a:cubicBezTo>
                  <a:cubicBezTo>
                    <a:pt x="1791" y="176"/>
                    <a:pt x="1865" y="190"/>
                    <a:pt x="1921" y="219"/>
                  </a:cubicBezTo>
                  <a:lnTo>
                    <a:pt x="1935" y="219"/>
                  </a:lnTo>
                  <a:cubicBezTo>
                    <a:pt x="1953" y="219"/>
                    <a:pt x="1967" y="204"/>
                    <a:pt x="1967" y="190"/>
                  </a:cubicBezTo>
                  <a:cubicBezTo>
                    <a:pt x="1981" y="176"/>
                    <a:pt x="1967" y="148"/>
                    <a:pt x="1953" y="148"/>
                  </a:cubicBezTo>
                  <a:cubicBezTo>
                    <a:pt x="1865" y="102"/>
                    <a:pt x="1777" y="74"/>
                    <a:pt x="1689" y="60"/>
                  </a:cubicBezTo>
                  <a:cubicBezTo>
                    <a:pt x="1601" y="29"/>
                    <a:pt x="1496" y="15"/>
                    <a:pt x="1408" y="0"/>
                  </a:cubicBezTo>
                  <a:close/>
                  <a:moveTo>
                    <a:pt x="657" y="150"/>
                  </a:moveTo>
                  <a:lnTo>
                    <a:pt x="657" y="150"/>
                  </a:lnTo>
                  <a:cubicBezTo>
                    <a:pt x="640" y="159"/>
                    <a:pt x="622" y="168"/>
                    <a:pt x="602" y="176"/>
                  </a:cubicBezTo>
                  <a:lnTo>
                    <a:pt x="472" y="250"/>
                  </a:lnTo>
                  <a:cubicBezTo>
                    <a:pt x="440" y="278"/>
                    <a:pt x="398" y="306"/>
                    <a:pt x="370" y="338"/>
                  </a:cubicBezTo>
                  <a:cubicBezTo>
                    <a:pt x="296" y="394"/>
                    <a:pt x="236" y="468"/>
                    <a:pt x="177" y="542"/>
                  </a:cubicBezTo>
                  <a:cubicBezTo>
                    <a:pt x="149" y="570"/>
                    <a:pt x="120" y="616"/>
                    <a:pt x="89" y="644"/>
                  </a:cubicBezTo>
                  <a:lnTo>
                    <a:pt x="18" y="764"/>
                  </a:lnTo>
                  <a:cubicBezTo>
                    <a:pt x="1" y="778"/>
                    <a:pt x="18" y="806"/>
                    <a:pt x="32" y="820"/>
                  </a:cubicBezTo>
                  <a:lnTo>
                    <a:pt x="47" y="820"/>
                  </a:lnTo>
                  <a:cubicBezTo>
                    <a:pt x="61" y="820"/>
                    <a:pt x="75" y="820"/>
                    <a:pt x="75" y="806"/>
                  </a:cubicBezTo>
                  <a:lnTo>
                    <a:pt x="89" y="806"/>
                  </a:lnTo>
                  <a:lnTo>
                    <a:pt x="163" y="704"/>
                  </a:lnTo>
                  <a:cubicBezTo>
                    <a:pt x="194" y="658"/>
                    <a:pt x="208" y="630"/>
                    <a:pt x="236" y="602"/>
                  </a:cubicBezTo>
                  <a:cubicBezTo>
                    <a:pt x="251" y="588"/>
                    <a:pt x="265" y="570"/>
                    <a:pt x="265" y="570"/>
                  </a:cubicBezTo>
                  <a:cubicBezTo>
                    <a:pt x="347" y="405"/>
                    <a:pt x="483" y="255"/>
                    <a:pt x="657" y="150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7" name="Google Shape;487;p46"/>
            <p:cNvSpPr/>
            <p:nvPr/>
          </p:nvSpPr>
          <p:spPr>
            <a:xfrm>
              <a:off x="2478000" y="4367363"/>
              <a:ext cx="36700" cy="14275"/>
            </a:xfrm>
            <a:custGeom>
              <a:avLst/>
              <a:gdLst/>
              <a:ahLst/>
              <a:cxnLst/>
              <a:rect l="l" t="t" r="r" b="b"/>
              <a:pathLst>
                <a:path w="1468" h="571" extrusionOk="0">
                  <a:moveTo>
                    <a:pt x="1028" y="0"/>
                  </a:moveTo>
                  <a:cubicBezTo>
                    <a:pt x="880" y="0"/>
                    <a:pt x="736" y="29"/>
                    <a:pt x="588" y="60"/>
                  </a:cubicBezTo>
                  <a:cubicBezTo>
                    <a:pt x="528" y="74"/>
                    <a:pt x="486" y="102"/>
                    <a:pt x="426" y="131"/>
                  </a:cubicBezTo>
                  <a:cubicBezTo>
                    <a:pt x="236" y="236"/>
                    <a:pt x="89" y="394"/>
                    <a:pt x="1" y="570"/>
                  </a:cubicBezTo>
                  <a:cubicBezTo>
                    <a:pt x="60" y="514"/>
                    <a:pt x="106" y="454"/>
                    <a:pt x="162" y="412"/>
                  </a:cubicBezTo>
                  <a:cubicBezTo>
                    <a:pt x="296" y="292"/>
                    <a:pt x="458" y="219"/>
                    <a:pt x="616" y="176"/>
                  </a:cubicBezTo>
                  <a:cubicBezTo>
                    <a:pt x="764" y="131"/>
                    <a:pt x="898" y="117"/>
                    <a:pt x="1042" y="117"/>
                  </a:cubicBezTo>
                  <a:lnTo>
                    <a:pt x="1144" y="117"/>
                  </a:lnTo>
                  <a:cubicBezTo>
                    <a:pt x="1249" y="117"/>
                    <a:pt x="1365" y="148"/>
                    <a:pt x="1467" y="162"/>
                  </a:cubicBezTo>
                  <a:cubicBezTo>
                    <a:pt x="1365" y="74"/>
                    <a:pt x="1232" y="29"/>
                    <a:pt x="1102" y="0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8" name="Google Shape;488;p46"/>
            <p:cNvSpPr/>
            <p:nvPr/>
          </p:nvSpPr>
          <p:spPr>
            <a:xfrm>
              <a:off x="2466300" y="4391888"/>
              <a:ext cx="5125" cy="6975"/>
            </a:xfrm>
            <a:custGeom>
              <a:avLst/>
              <a:gdLst/>
              <a:ahLst/>
              <a:cxnLst/>
              <a:rect l="l" t="t" r="r" b="b"/>
              <a:pathLst>
                <a:path w="205" h="279" extrusionOk="0">
                  <a:moveTo>
                    <a:pt x="163" y="1"/>
                  </a:moveTo>
                  <a:lnTo>
                    <a:pt x="117" y="47"/>
                  </a:lnTo>
                  <a:cubicBezTo>
                    <a:pt x="75" y="103"/>
                    <a:pt x="47" y="163"/>
                    <a:pt x="1" y="237"/>
                  </a:cubicBezTo>
                  <a:cubicBezTo>
                    <a:pt x="1" y="237"/>
                    <a:pt x="1" y="265"/>
                    <a:pt x="15" y="265"/>
                  </a:cubicBezTo>
                  <a:cubicBezTo>
                    <a:pt x="15" y="279"/>
                    <a:pt x="29" y="279"/>
                    <a:pt x="29" y="279"/>
                  </a:cubicBezTo>
                  <a:cubicBezTo>
                    <a:pt x="47" y="279"/>
                    <a:pt x="47" y="265"/>
                    <a:pt x="61" y="265"/>
                  </a:cubicBezTo>
                  <a:cubicBezTo>
                    <a:pt x="103" y="205"/>
                    <a:pt x="134" y="149"/>
                    <a:pt x="177" y="103"/>
                  </a:cubicBezTo>
                  <a:lnTo>
                    <a:pt x="205" y="75"/>
                  </a:lnTo>
                  <a:cubicBezTo>
                    <a:pt x="191" y="61"/>
                    <a:pt x="177" y="29"/>
                    <a:pt x="163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9" name="Google Shape;489;p46"/>
            <p:cNvSpPr/>
            <p:nvPr/>
          </p:nvSpPr>
          <p:spPr>
            <a:xfrm>
              <a:off x="2470350" y="4386438"/>
              <a:ext cx="6275" cy="7325"/>
            </a:xfrm>
            <a:custGeom>
              <a:avLst/>
              <a:gdLst/>
              <a:ahLst/>
              <a:cxnLst/>
              <a:rect l="l" t="t" r="r" b="b"/>
              <a:pathLst>
                <a:path w="251" h="293" extrusionOk="0">
                  <a:moveTo>
                    <a:pt x="250" y="1"/>
                  </a:moveTo>
                  <a:lnTo>
                    <a:pt x="250" y="1"/>
                  </a:lnTo>
                  <a:cubicBezTo>
                    <a:pt x="191" y="43"/>
                    <a:pt x="148" y="71"/>
                    <a:pt x="117" y="103"/>
                  </a:cubicBezTo>
                  <a:cubicBezTo>
                    <a:pt x="74" y="145"/>
                    <a:pt x="29" y="191"/>
                    <a:pt x="1" y="219"/>
                  </a:cubicBezTo>
                  <a:cubicBezTo>
                    <a:pt x="15" y="247"/>
                    <a:pt x="29" y="279"/>
                    <a:pt x="43" y="293"/>
                  </a:cubicBezTo>
                  <a:cubicBezTo>
                    <a:pt x="89" y="265"/>
                    <a:pt x="117" y="219"/>
                    <a:pt x="176" y="177"/>
                  </a:cubicBezTo>
                  <a:cubicBezTo>
                    <a:pt x="191" y="159"/>
                    <a:pt x="205" y="145"/>
                    <a:pt x="236" y="131"/>
                  </a:cubicBezTo>
                  <a:cubicBezTo>
                    <a:pt x="236" y="89"/>
                    <a:pt x="236" y="43"/>
                    <a:pt x="250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0" name="Google Shape;490;p46"/>
            <p:cNvSpPr/>
            <p:nvPr/>
          </p:nvSpPr>
          <p:spPr>
            <a:xfrm>
              <a:off x="2476250" y="4382388"/>
              <a:ext cx="28150" cy="7325"/>
            </a:xfrm>
            <a:custGeom>
              <a:avLst/>
              <a:gdLst/>
              <a:ahLst/>
              <a:cxnLst/>
              <a:rect l="l" t="t" r="r" b="b"/>
              <a:pathLst>
                <a:path w="1126" h="293" extrusionOk="0">
                  <a:moveTo>
                    <a:pt x="598" y="1"/>
                  </a:moveTo>
                  <a:cubicBezTo>
                    <a:pt x="482" y="1"/>
                    <a:pt x="366" y="15"/>
                    <a:pt x="264" y="57"/>
                  </a:cubicBezTo>
                  <a:cubicBezTo>
                    <a:pt x="190" y="75"/>
                    <a:pt x="116" y="103"/>
                    <a:pt x="57" y="145"/>
                  </a:cubicBezTo>
                  <a:cubicBezTo>
                    <a:pt x="42" y="145"/>
                    <a:pt x="28" y="163"/>
                    <a:pt x="14" y="163"/>
                  </a:cubicBezTo>
                  <a:cubicBezTo>
                    <a:pt x="0" y="205"/>
                    <a:pt x="0" y="251"/>
                    <a:pt x="0" y="293"/>
                  </a:cubicBezTo>
                  <a:cubicBezTo>
                    <a:pt x="88" y="233"/>
                    <a:pt x="190" y="191"/>
                    <a:pt x="292" y="163"/>
                  </a:cubicBezTo>
                  <a:cubicBezTo>
                    <a:pt x="394" y="131"/>
                    <a:pt x="496" y="117"/>
                    <a:pt x="598" y="117"/>
                  </a:cubicBezTo>
                  <a:lnTo>
                    <a:pt x="686" y="117"/>
                  </a:lnTo>
                  <a:cubicBezTo>
                    <a:pt x="820" y="131"/>
                    <a:pt x="950" y="145"/>
                    <a:pt x="1084" y="177"/>
                  </a:cubicBezTo>
                  <a:lnTo>
                    <a:pt x="1098" y="177"/>
                  </a:lnTo>
                  <a:cubicBezTo>
                    <a:pt x="1112" y="177"/>
                    <a:pt x="1112" y="177"/>
                    <a:pt x="1126" y="163"/>
                  </a:cubicBezTo>
                  <a:cubicBezTo>
                    <a:pt x="1126" y="145"/>
                    <a:pt x="1112" y="131"/>
                    <a:pt x="1112" y="131"/>
                  </a:cubicBezTo>
                  <a:cubicBezTo>
                    <a:pt x="982" y="57"/>
                    <a:pt x="834" y="15"/>
                    <a:pt x="686" y="1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1" name="Google Shape;491;p46"/>
            <p:cNvSpPr/>
            <p:nvPr/>
          </p:nvSpPr>
          <p:spPr>
            <a:xfrm>
              <a:off x="2294475" y="4271588"/>
              <a:ext cx="200425" cy="197525"/>
            </a:xfrm>
            <a:custGeom>
              <a:avLst/>
              <a:gdLst/>
              <a:ahLst/>
              <a:cxnLst/>
              <a:rect l="l" t="t" r="r" b="b"/>
              <a:pathLst>
                <a:path w="8017" h="7901" extrusionOk="0">
                  <a:moveTo>
                    <a:pt x="4004" y="1"/>
                  </a:moveTo>
                  <a:cubicBezTo>
                    <a:pt x="3872" y="1"/>
                    <a:pt x="3740" y="8"/>
                    <a:pt x="3606" y="22"/>
                  </a:cubicBezTo>
                  <a:cubicBezTo>
                    <a:pt x="1510" y="240"/>
                    <a:pt x="1" y="2147"/>
                    <a:pt x="219" y="4271"/>
                  </a:cubicBezTo>
                  <a:cubicBezTo>
                    <a:pt x="426" y="6258"/>
                    <a:pt x="1812" y="7901"/>
                    <a:pt x="4005" y="7901"/>
                  </a:cubicBezTo>
                  <a:cubicBezTo>
                    <a:pt x="4156" y="7901"/>
                    <a:pt x="4312" y="7893"/>
                    <a:pt x="4471" y="7877"/>
                  </a:cubicBezTo>
                  <a:cubicBezTo>
                    <a:pt x="7078" y="7627"/>
                    <a:pt x="8017" y="5618"/>
                    <a:pt x="7799" y="3480"/>
                  </a:cubicBezTo>
                  <a:cubicBezTo>
                    <a:pt x="7578" y="1491"/>
                    <a:pt x="5933" y="1"/>
                    <a:pt x="4004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2" name="Google Shape;492;p46"/>
            <p:cNvSpPr/>
            <p:nvPr/>
          </p:nvSpPr>
          <p:spPr>
            <a:xfrm>
              <a:off x="2332200" y="4313463"/>
              <a:ext cx="135275" cy="41075"/>
            </a:xfrm>
            <a:custGeom>
              <a:avLst/>
              <a:gdLst/>
              <a:ahLst/>
              <a:cxnLst/>
              <a:rect l="l" t="t" r="r" b="b"/>
              <a:pathLst>
                <a:path w="5411" h="1643" extrusionOk="0">
                  <a:moveTo>
                    <a:pt x="29" y="0"/>
                  </a:moveTo>
                  <a:lnTo>
                    <a:pt x="1" y="18"/>
                  </a:lnTo>
                  <a:cubicBezTo>
                    <a:pt x="264" y="602"/>
                    <a:pt x="820" y="1073"/>
                    <a:pt x="1629" y="1393"/>
                  </a:cubicBezTo>
                  <a:cubicBezTo>
                    <a:pt x="1713" y="1428"/>
                    <a:pt x="1801" y="1447"/>
                    <a:pt x="1885" y="1447"/>
                  </a:cubicBezTo>
                  <a:cubicBezTo>
                    <a:pt x="1976" y="1447"/>
                    <a:pt x="2064" y="1425"/>
                    <a:pt x="2139" y="1379"/>
                  </a:cubicBezTo>
                  <a:cubicBezTo>
                    <a:pt x="2287" y="1305"/>
                    <a:pt x="2375" y="1115"/>
                    <a:pt x="2375" y="911"/>
                  </a:cubicBezTo>
                  <a:cubicBezTo>
                    <a:pt x="2375" y="880"/>
                    <a:pt x="2375" y="840"/>
                    <a:pt x="2362" y="812"/>
                  </a:cubicBezTo>
                  <a:lnTo>
                    <a:pt x="2362" y="812"/>
                  </a:lnTo>
                  <a:cubicBezTo>
                    <a:pt x="2404" y="899"/>
                    <a:pt x="2449" y="986"/>
                    <a:pt x="2509" y="1073"/>
                  </a:cubicBezTo>
                  <a:cubicBezTo>
                    <a:pt x="2639" y="1305"/>
                    <a:pt x="2829" y="1467"/>
                    <a:pt x="3036" y="1569"/>
                  </a:cubicBezTo>
                  <a:cubicBezTo>
                    <a:pt x="3138" y="1615"/>
                    <a:pt x="3268" y="1643"/>
                    <a:pt x="3388" y="1643"/>
                  </a:cubicBezTo>
                  <a:cubicBezTo>
                    <a:pt x="3518" y="1643"/>
                    <a:pt x="3634" y="1615"/>
                    <a:pt x="3740" y="1555"/>
                  </a:cubicBezTo>
                  <a:cubicBezTo>
                    <a:pt x="3930" y="1439"/>
                    <a:pt x="4032" y="1231"/>
                    <a:pt x="4032" y="1041"/>
                  </a:cubicBezTo>
                  <a:cubicBezTo>
                    <a:pt x="4162" y="1277"/>
                    <a:pt x="4383" y="1453"/>
                    <a:pt x="4633" y="1569"/>
                  </a:cubicBezTo>
                  <a:cubicBezTo>
                    <a:pt x="4703" y="1596"/>
                    <a:pt x="4820" y="1634"/>
                    <a:pt x="4947" y="1634"/>
                  </a:cubicBezTo>
                  <a:cubicBezTo>
                    <a:pt x="5032" y="1634"/>
                    <a:pt x="5121" y="1617"/>
                    <a:pt x="5203" y="1569"/>
                  </a:cubicBezTo>
                  <a:cubicBezTo>
                    <a:pt x="5291" y="1527"/>
                    <a:pt x="5365" y="1425"/>
                    <a:pt x="5393" y="1305"/>
                  </a:cubicBezTo>
                  <a:cubicBezTo>
                    <a:pt x="5411" y="1217"/>
                    <a:pt x="5393" y="1129"/>
                    <a:pt x="5351" y="1055"/>
                  </a:cubicBezTo>
                  <a:lnTo>
                    <a:pt x="5323" y="1087"/>
                  </a:lnTo>
                  <a:cubicBezTo>
                    <a:pt x="5365" y="1143"/>
                    <a:pt x="5379" y="1217"/>
                    <a:pt x="5365" y="1291"/>
                  </a:cubicBezTo>
                  <a:cubicBezTo>
                    <a:pt x="5337" y="1393"/>
                    <a:pt x="5263" y="1495"/>
                    <a:pt x="5175" y="1541"/>
                  </a:cubicBezTo>
                  <a:cubicBezTo>
                    <a:pt x="5104" y="1579"/>
                    <a:pt x="5029" y="1592"/>
                    <a:pt x="4957" y="1592"/>
                  </a:cubicBezTo>
                  <a:cubicBezTo>
                    <a:pt x="4835" y="1592"/>
                    <a:pt x="4720" y="1553"/>
                    <a:pt x="4647" y="1527"/>
                  </a:cubicBezTo>
                  <a:cubicBezTo>
                    <a:pt x="4355" y="1407"/>
                    <a:pt x="4120" y="1189"/>
                    <a:pt x="4004" y="897"/>
                  </a:cubicBezTo>
                  <a:lnTo>
                    <a:pt x="3958" y="911"/>
                  </a:lnTo>
                  <a:cubicBezTo>
                    <a:pt x="4032" y="1129"/>
                    <a:pt x="3930" y="1393"/>
                    <a:pt x="3722" y="1513"/>
                  </a:cubicBezTo>
                  <a:cubicBezTo>
                    <a:pt x="3621" y="1574"/>
                    <a:pt x="3500" y="1607"/>
                    <a:pt x="3376" y="1607"/>
                  </a:cubicBezTo>
                  <a:cubicBezTo>
                    <a:pt x="3265" y="1607"/>
                    <a:pt x="3153" y="1581"/>
                    <a:pt x="3050" y="1527"/>
                  </a:cubicBezTo>
                  <a:cubicBezTo>
                    <a:pt x="2843" y="1439"/>
                    <a:pt x="2667" y="1277"/>
                    <a:pt x="2537" y="1041"/>
                  </a:cubicBezTo>
                  <a:cubicBezTo>
                    <a:pt x="2435" y="880"/>
                    <a:pt x="2361" y="704"/>
                    <a:pt x="2287" y="528"/>
                  </a:cubicBezTo>
                  <a:cubicBezTo>
                    <a:pt x="2273" y="472"/>
                    <a:pt x="2259" y="426"/>
                    <a:pt x="2245" y="384"/>
                  </a:cubicBezTo>
                  <a:lnTo>
                    <a:pt x="2199" y="398"/>
                  </a:lnTo>
                  <a:cubicBezTo>
                    <a:pt x="2227" y="440"/>
                    <a:pt x="2245" y="500"/>
                    <a:pt x="2259" y="545"/>
                  </a:cubicBezTo>
                  <a:cubicBezTo>
                    <a:pt x="2301" y="662"/>
                    <a:pt x="2333" y="778"/>
                    <a:pt x="2333" y="911"/>
                  </a:cubicBezTo>
                  <a:cubicBezTo>
                    <a:pt x="2333" y="1101"/>
                    <a:pt x="2245" y="1277"/>
                    <a:pt x="2111" y="1351"/>
                  </a:cubicBezTo>
                  <a:cubicBezTo>
                    <a:pt x="2040" y="1391"/>
                    <a:pt x="1955" y="1414"/>
                    <a:pt x="1866" y="1414"/>
                  </a:cubicBezTo>
                  <a:cubicBezTo>
                    <a:pt x="1793" y="1414"/>
                    <a:pt x="1717" y="1398"/>
                    <a:pt x="1643" y="1365"/>
                  </a:cubicBezTo>
                  <a:cubicBezTo>
                    <a:pt x="852" y="1041"/>
                    <a:pt x="293" y="574"/>
                    <a:pt x="2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3" name="Google Shape;493;p46"/>
            <p:cNvSpPr/>
            <p:nvPr/>
          </p:nvSpPr>
          <p:spPr>
            <a:xfrm>
              <a:off x="2338100" y="4378363"/>
              <a:ext cx="42150" cy="42850"/>
            </a:xfrm>
            <a:custGeom>
              <a:avLst/>
              <a:gdLst/>
              <a:ahLst/>
              <a:cxnLst/>
              <a:rect l="l" t="t" r="r" b="b"/>
              <a:pathLst>
                <a:path w="1686" h="1714" extrusionOk="0">
                  <a:moveTo>
                    <a:pt x="848" y="0"/>
                  </a:moveTo>
                  <a:cubicBezTo>
                    <a:pt x="380" y="0"/>
                    <a:pt x="0" y="380"/>
                    <a:pt x="0" y="865"/>
                  </a:cubicBezTo>
                  <a:cubicBezTo>
                    <a:pt x="0" y="1333"/>
                    <a:pt x="380" y="1713"/>
                    <a:pt x="848" y="1713"/>
                  </a:cubicBezTo>
                  <a:cubicBezTo>
                    <a:pt x="1319" y="1713"/>
                    <a:pt x="1685" y="1333"/>
                    <a:pt x="1685" y="865"/>
                  </a:cubicBezTo>
                  <a:cubicBezTo>
                    <a:pt x="1685" y="380"/>
                    <a:pt x="1319" y="0"/>
                    <a:pt x="84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4" name="Google Shape;494;p46"/>
            <p:cNvSpPr/>
            <p:nvPr/>
          </p:nvSpPr>
          <p:spPr>
            <a:xfrm>
              <a:off x="2337300" y="4377663"/>
              <a:ext cx="44000" cy="44325"/>
            </a:xfrm>
            <a:custGeom>
              <a:avLst/>
              <a:gdLst/>
              <a:ahLst/>
              <a:cxnLst/>
              <a:rect l="l" t="t" r="r" b="b"/>
              <a:pathLst>
                <a:path w="1760" h="1773" extrusionOk="0">
                  <a:moveTo>
                    <a:pt x="880" y="56"/>
                  </a:moveTo>
                  <a:cubicBezTo>
                    <a:pt x="1102" y="56"/>
                    <a:pt x="1306" y="158"/>
                    <a:pt x="1453" y="306"/>
                  </a:cubicBezTo>
                  <a:cubicBezTo>
                    <a:pt x="1601" y="454"/>
                    <a:pt x="1689" y="658"/>
                    <a:pt x="1689" y="893"/>
                  </a:cubicBezTo>
                  <a:cubicBezTo>
                    <a:pt x="1689" y="1112"/>
                    <a:pt x="1601" y="1319"/>
                    <a:pt x="1453" y="1477"/>
                  </a:cubicBezTo>
                  <a:cubicBezTo>
                    <a:pt x="1306" y="1625"/>
                    <a:pt x="1102" y="1713"/>
                    <a:pt x="880" y="1713"/>
                  </a:cubicBezTo>
                  <a:cubicBezTo>
                    <a:pt x="648" y="1713"/>
                    <a:pt x="440" y="1625"/>
                    <a:pt x="296" y="1477"/>
                  </a:cubicBezTo>
                  <a:cubicBezTo>
                    <a:pt x="148" y="1319"/>
                    <a:pt x="60" y="1112"/>
                    <a:pt x="60" y="893"/>
                  </a:cubicBezTo>
                  <a:cubicBezTo>
                    <a:pt x="60" y="658"/>
                    <a:pt x="148" y="454"/>
                    <a:pt x="296" y="306"/>
                  </a:cubicBezTo>
                  <a:cubicBezTo>
                    <a:pt x="440" y="158"/>
                    <a:pt x="648" y="56"/>
                    <a:pt x="880" y="56"/>
                  </a:cubicBezTo>
                  <a:close/>
                  <a:moveTo>
                    <a:pt x="880" y="0"/>
                  </a:moveTo>
                  <a:cubicBezTo>
                    <a:pt x="634" y="0"/>
                    <a:pt x="412" y="102"/>
                    <a:pt x="250" y="264"/>
                  </a:cubicBezTo>
                  <a:cubicBezTo>
                    <a:pt x="89" y="422"/>
                    <a:pt x="1" y="644"/>
                    <a:pt x="1" y="893"/>
                  </a:cubicBezTo>
                  <a:cubicBezTo>
                    <a:pt x="1" y="1126"/>
                    <a:pt x="89" y="1361"/>
                    <a:pt x="250" y="1509"/>
                  </a:cubicBezTo>
                  <a:cubicBezTo>
                    <a:pt x="412" y="1671"/>
                    <a:pt x="634" y="1773"/>
                    <a:pt x="880" y="1773"/>
                  </a:cubicBezTo>
                  <a:cubicBezTo>
                    <a:pt x="1116" y="1773"/>
                    <a:pt x="1337" y="1671"/>
                    <a:pt x="1496" y="1509"/>
                  </a:cubicBezTo>
                  <a:cubicBezTo>
                    <a:pt x="1657" y="1361"/>
                    <a:pt x="1759" y="1126"/>
                    <a:pt x="1759" y="893"/>
                  </a:cubicBezTo>
                  <a:cubicBezTo>
                    <a:pt x="1759" y="644"/>
                    <a:pt x="1657" y="422"/>
                    <a:pt x="1496" y="264"/>
                  </a:cubicBezTo>
                  <a:cubicBezTo>
                    <a:pt x="1337" y="102"/>
                    <a:pt x="1116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5" name="Google Shape;495;p46"/>
            <p:cNvSpPr/>
            <p:nvPr/>
          </p:nvSpPr>
          <p:spPr>
            <a:xfrm>
              <a:off x="2338800" y="4380213"/>
              <a:ext cx="42150" cy="42475"/>
            </a:xfrm>
            <a:custGeom>
              <a:avLst/>
              <a:gdLst/>
              <a:ahLst/>
              <a:cxnLst/>
              <a:rect l="l" t="t" r="r" b="b"/>
              <a:pathLst>
                <a:path w="1686" h="1699" extrusionOk="0">
                  <a:moveTo>
                    <a:pt x="838" y="0"/>
                  </a:moveTo>
                  <a:cubicBezTo>
                    <a:pt x="366" y="0"/>
                    <a:pt x="0" y="380"/>
                    <a:pt x="0" y="848"/>
                  </a:cubicBezTo>
                  <a:cubicBezTo>
                    <a:pt x="0" y="1319"/>
                    <a:pt x="366" y="1699"/>
                    <a:pt x="838" y="1699"/>
                  </a:cubicBezTo>
                  <a:cubicBezTo>
                    <a:pt x="1305" y="1699"/>
                    <a:pt x="1685" y="1319"/>
                    <a:pt x="1685" y="848"/>
                  </a:cubicBezTo>
                  <a:cubicBezTo>
                    <a:pt x="1685" y="380"/>
                    <a:pt x="1305" y="0"/>
                    <a:pt x="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6" name="Google Shape;496;p46"/>
            <p:cNvSpPr/>
            <p:nvPr/>
          </p:nvSpPr>
          <p:spPr>
            <a:xfrm>
              <a:off x="2346100" y="4387863"/>
              <a:ext cx="27550" cy="27550"/>
            </a:xfrm>
            <a:custGeom>
              <a:avLst/>
              <a:gdLst/>
              <a:ahLst/>
              <a:cxnLst/>
              <a:rect l="l" t="t" r="r" b="b"/>
              <a:pathLst>
                <a:path w="1102" h="1102" extrusionOk="0">
                  <a:moveTo>
                    <a:pt x="546" y="0"/>
                  </a:moveTo>
                  <a:cubicBezTo>
                    <a:pt x="250" y="0"/>
                    <a:pt x="0" y="236"/>
                    <a:pt x="0" y="542"/>
                  </a:cubicBezTo>
                  <a:cubicBezTo>
                    <a:pt x="0" y="851"/>
                    <a:pt x="250" y="1101"/>
                    <a:pt x="546" y="1101"/>
                  </a:cubicBezTo>
                  <a:cubicBezTo>
                    <a:pt x="852" y="1101"/>
                    <a:pt x="1101" y="851"/>
                    <a:pt x="1101" y="542"/>
                  </a:cubicBezTo>
                  <a:cubicBezTo>
                    <a:pt x="1101" y="236"/>
                    <a:pt x="852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7" name="Google Shape;497;p46"/>
            <p:cNvSpPr/>
            <p:nvPr/>
          </p:nvSpPr>
          <p:spPr>
            <a:xfrm>
              <a:off x="2342850" y="4396988"/>
              <a:ext cx="9875" cy="6625"/>
            </a:xfrm>
            <a:custGeom>
              <a:avLst/>
              <a:gdLst/>
              <a:ahLst/>
              <a:cxnLst/>
              <a:rect l="l" t="t" r="r" b="b"/>
              <a:pathLst>
                <a:path w="395" h="265" extrusionOk="0">
                  <a:moveTo>
                    <a:pt x="190" y="1"/>
                  </a:moveTo>
                  <a:cubicBezTo>
                    <a:pt x="88" y="1"/>
                    <a:pt x="0" y="61"/>
                    <a:pt x="0" y="135"/>
                  </a:cubicBezTo>
                  <a:cubicBezTo>
                    <a:pt x="0" y="208"/>
                    <a:pt x="88" y="265"/>
                    <a:pt x="190" y="265"/>
                  </a:cubicBezTo>
                  <a:cubicBezTo>
                    <a:pt x="306" y="265"/>
                    <a:pt x="394" y="208"/>
                    <a:pt x="394" y="135"/>
                  </a:cubicBezTo>
                  <a:cubicBezTo>
                    <a:pt x="394" y="61"/>
                    <a:pt x="306" y="1"/>
                    <a:pt x="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8" name="Google Shape;498;p46"/>
            <p:cNvSpPr/>
            <p:nvPr/>
          </p:nvSpPr>
          <p:spPr>
            <a:xfrm>
              <a:off x="2419425" y="4355913"/>
              <a:ext cx="48050" cy="43050"/>
            </a:xfrm>
            <a:custGeom>
              <a:avLst/>
              <a:gdLst/>
              <a:ahLst/>
              <a:cxnLst/>
              <a:rect l="l" t="t" r="r" b="b"/>
              <a:pathLst>
                <a:path w="1922" h="1722" extrusionOk="0">
                  <a:moveTo>
                    <a:pt x="950" y="1"/>
                  </a:moveTo>
                  <a:cubicBezTo>
                    <a:pt x="847" y="1"/>
                    <a:pt x="744" y="20"/>
                    <a:pt x="645" y="61"/>
                  </a:cubicBezTo>
                  <a:cubicBezTo>
                    <a:pt x="205" y="237"/>
                    <a:pt x="1" y="736"/>
                    <a:pt x="177" y="1176"/>
                  </a:cubicBezTo>
                  <a:cubicBezTo>
                    <a:pt x="312" y="1513"/>
                    <a:pt x="634" y="1722"/>
                    <a:pt x="970" y="1722"/>
                  </a:cubicBezTo>
                  <a:cubicBezTo>
                    <a:pt x="1072" y="1722"/>
                    <a:pt x="1175" y="1703"/>
                    <a:pt x="1274" y="1661"/>
                  </a:cubicBezTo>
                  <a:cubicBezTo>
                    <a:pt x="1714" y="1486"/>
                    <a:pt x="1922" y="986"/>
                    <a:pt x="1746" y="546"/>
                  </a:cubicBezTo>
                  <a:cubicBezTo>
                    <a:pt x="1611" y="209"/>
                    <a:pt x="1286" y="1"/>
                    <a:pt x="95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9" name="Google Shape;499;p46"/>
            <p:cNvSpPr/>
            <p:nvPr/>
          </p:nvSpPr>
          <p:spPr>
            <a:xfrm>
              <a:off x="2421275" y="4355238"/>
              <a:ext cx="44350" cy="44425"/>
            </a:xfrm>
            <a:custGeom>
              <a:avLst/>
              <a:gdLst/>
              <a:ahLst/>
              <a:cxnLst/>
              <a:rect l="l" t="t" r="r" b="b"/>
              <a:pathLst>
                <a:path w="1774" h="1777" extrusionOk="0">
                  <a:moveTo>
                    <a:pt x="880" y="60"/>
                  </a:moveTo>
                  <a:cubicBezTo>
                    <a:pt x="1200" y="60"/>
                    <a:pt x="1510" y="250"/>
                    <a:pt x="1640" y="573"/>
                  </a:cubicBezTo>
                  <a:cubicBezTo>
                    <a:pt x="1686" y="675"/>
                    <a:pt x="1700" y="791"/>
                    <a:pt x="1700" y="897"/>
                  </a:cubicBezTo>
                  <a:cubicBezTo>
                    <a:pt x="1700" y="1217"/>
                    <a:pt x="1510" y="1527"/>
                    <a:pt x="1200" y="1657"/>
                  </a:cubicBezTo>
                  <a:cubicBezTo>
                    <a:pt x="1098" y="1688"/>
                    <a:pt x="996" y="1717"/>
                    <a:pt x="894" y="1717"/>
                  </a:cubicBezTo>
                  <a:cubicBezTo>
                    <a:pt x="571" y="1717"/>
                    <a:pt x="265" y="1513"/>
                    <a:pt x="131" y="1189"/>
                  </a:cubicBezTo>
                  <a:cubicBezTo>
                    <a:pt x="89" y="1087"/>
                    <a:pt x="71" y="985"/>
                    <a:pt x="71" y="879"/>
                  </a:cubicBezTo>
                  <a:cubicBezTo>
                    <a:pt x="71" y="559"/>
                    <a:pt x="265" y="250"/>
                    <a:pt x="571" y="120"/>
                  </a:cubicBezTo>
                  <a:cubicBezTo>
                    <a:pt x="673" y="74"/>
                    <a:pt x="775" y="60"/>
                    <a:pt x="880" y="60"/>
                  </a:cubicBezTo>
                  <a:close/>
                  <a:moveTo>
                    <a:pt x="880" y="0"/>
                  </a:moveTo>
                  <a:cubicBezTo>
                    <a:pt x="775" y="0"/>
                    <a:pt x="659" y="18"/>
                    <a:pt x="557" y="60"/>
                  </a:cubicBezTo>
                  <a:cubicBezTo>
                    <a:pt x="219" y="208"/>
                    <a:pt x="1" y="528"/>
                    <a:pt x="1" y="879"/>
                  </a:cubicBezTo>
                  <a:cubicBezTo>
                    <a:pt x="1" y="999"/>
                    <a:pt x="29" y="1101"/>
                    <a:pt x="71" y="1217"/>
                  </a:cubicBezTo>
                  <a:cubicBezTo>
                    <a:pt x="205" y="1555"/>
                    <a:pt x="543" y="1776"/>
                    <a:pt x="894" y="1776"/>
                  </a:cubicBezTo>
                  <a:cubicBezTo>
                    <a:pt x="996" y="1776"/>
                    <a:pt x="1112" y="1745"/>
                    <a:pt x="1214" y="1717"/>
                  </a:cubicBezTo>
                  <a:cubicBezTo>
                    <a:pt x="1552" y="1569"/>
                    <a:pt x="1774" y="1249"/>
                    <a:pt x="1774" y="897"/>
                  </a:cubicBezTo>
                  <a:cubicBezTo>
                    <a:pt x="1774" y="777"/>
                    <a:pt x="1742" y="661"/>
                    <a:pt x="1700" y="559"/>
                  </a:cubicBezTo>
                  <a:cubicBezTo>
                    <a:pt x="1566" y="208"/>
                    <a:pt x="1232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0" name="Google Shape;500;p46"/>
            <p:cNvSpPr/>
            <p:nvPr/>
          </p:nvSpPr>
          <p:spPr>
            <a:xfrm>
              <a:off x="2419425" y="4357913"/>
              <a:ext cx="48050" cy="42525"/>
            </a:xfrm>
            <a:custGeom>
              <a:avLst/>
              <a:gdLst/>
              <a:ahLst/>
              <a:cxnLst/>
              <a:rect l="l" t="t" r="r" b="b"/>
              <a:pathLst>
                <a:path w="1922" h="1701" extrusionOk="0">
                  <a:moveTo>
                    <a:pt x="944" y="0"/>
                  </a:moveTo>
                  <a:cubicBezTo>
                    <a:pt x="843" y="0"/>
                    <a:pt x="742" y="18"/>
                    <a:pt x="645" y="55"/>
                  </a:cubicBezTo>
                  <a:cubicBezTo>
                    <a:pt x="205" y="231"/>
                    <a:pt x="1" y="730"/>
                    <a:pt x="177" y="1170"/>
                  </a:cubicBezTo>
                  <a:cubicBezTo>
                    <a:pt x="310" y="1503"/>
                    <a:pt x="627" y="1701"/>
                    <a:pt x="958" y="1701"/>
                  </a:cubicBezTo>
                  <a:cubicBezTo>
                    <a:pt x="1064" y="1701"/>
                    <a:pt x="1171" y="1680"/>
                    <a:pt x="1274" y="1638"/>
                  </a:cubicBezTo>
                  <a:cubicBezTo>
                    <a:pt x="1714" y="1462"/>
                    <a:pt x="1922" y="980"/>
                    <a:pt x="1746" y="540"/>
                  </a:cubicBezTo>
                  <a:cubicBezTo>
                    <a:pt x="1610" y="201"/>
                    <a:pt x="1282" y="0"/>
                    <a:pt x="9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1" name="Google Shape;501;p46"/>
            <p:cNvSpPr/>
            <p:nvPr/>
          </p:nvSpPr>
          <p:spPr>
            <a:xfrm>
              <a:off x="2427875" y="4365363"/>
              <a:ext cx="31150" cy="27625"/>
            </a:xfrm>
            <a:custGeom>
              <a:avLst/>
              <a:gdLst/>
              <a:ahLst/>
              <a:cxnLst/>
              <a:rect l="l" t="t" r="r" b="b"/>
              <a:pathLst>
                <a:path w="1246" h="1105" extrusionOk="0">
                  <a:moveTo>
                    <a:pt x="617" y="1"/>
                  </a:moveTo>
                  <a:cubicBezTo>
                    <a:pt x="552" y="1"/>
                    <a:pt x="486" y="12"/>
                    <a:pt x="423" y="35"/>
                  </a:cubicBezTo>
                  <a:cubicBezTo>
                    <a:pt x="131" y="154"/>
                    <a:pt x="1" y="474"/>
                    <a:pt x="117" y="756"/>
                  </a:cubicBezTo>
                  <a:cubicBezTo>
                    <a:pt x="204" y="976"/>
                    <a:pt x="410" y="1104"/>
                    <a:pt x="625" y="1104"/>
                  </a:cubicBezTo>
                  <a:cubicBezTo>
                    <a:pt x="695" y="1104"/>
                    <a:pt x="766" y="1090"/>
                    <a:pt x="834" y="1062"/>
                  </a:cubicBezTo>
                  <a:cubicBezTo>
                    <a:pt x="1112" y="960"/>
                    <a:pt x="1246" y="636"/>
                    <a:pt x="1126" y="344"/>
                  </a:cubicBezTo>
                  <a:cubicBezTo>
                    <a:pt x="1047" y="129"/>
                    <a:pt x="838" y="1"/>
                    <a:pt x="6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2" name="Google Shape;502;p46"/>
            <p:cNvSpPr/>
            <p:nvPr/>
          </p:nvSpPr>
          <p:spPr>
            <a:xfrm>
              <a:off x="2448725" y="4370038"/>
              <a:ext cx="10650" cy="7125"/>
            </a:xfrm>
            <a:custGeom>
              <a:avLst/>
              <a:gdLst/>
              <a:ahLst/>
              <a:cxnLst/>
              <a:rect l="l" t="t" r="r" b="b"/>
              <a:pathLst>
                <a:path w="426" h="285" extrusionOk="0">
                  <a:moveTo>
                    <a:pt x="279" y="0"/>
                  </a:moveTo>
                  <a:cubicBezTo>
                    <a:pt x="245" y="0"/>
                    <a:pt x="209" y="8"/>
                    <a:pt x="176" y="24"/>
                  </a:cubicBezTo>
                  <a:cubicBezTo>
                    <a:pt x="74" y="55"/>
                    <a:pt x="0" y="143"/>
                    <a:pt x="28" y="217"/>
                  </a:cubicBezTo>
                  <a:cubicBezTo>
                    <a:pt x="48" y="261"/>
                    <a:pt x="96" y="285"/>
                    <a:pt x="154" y="285"/>
                  </a:cubicBezTo>
                  <a:cubicBezTo>
                    <a:pt x="188" y="285"/>
                    <a:pt x="226" y="276"/>
                    <a:pt x="264" y="259"/>
                  </a:cubicBezTo>
                  <a:cubicBezTo>
                    <a:pt x="366" y="231"/>
                    <a:pt x="426" y="143"/>
                    <a:pt x="398" y="69"/>
                  </a:cubicBezTo>
                  <a:cubicBezTo>
                    <a:pt x="387" y="23"/>
                    <a:pt x="337" y="0"/>
                    <a:pt x="2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3" name="Google Shape;503;p46"/>
            <p:cNvSpPr/>
            <p:nvPr/>
          </p:nvSpPr>
          <p:spPr>
            <a:xfrm>
              <a:off x="2392275" y="4417563"/>
              <a:ext cx="24200" cy="10050"/>
            </a:xfrm>
            <a:custGeom>
              <a:avLst/>
              <a:gdLst/>
              <a:ahLst/>
              <a:cxnLst/>
              <a:rect l="l" t="t" r="r" b="b"/>
              <a:pathLst>
                <a:path w="968" h="402" extrusionOk="0">
                  <a:moveTo>
                    <a:pt x="18" y="1"/>
                  </a:moveTo>
                  <a:cubicBezTo>
                    <a:pt x="0" y="1"/>
                    <a:pt x="0" y="15"/>
                    <a:pt x="0" y="29"/>
                  </a:cubicBezTo>
                  <a:lnTo>
                    <a:pt x="0" y="43"/>
                  </a:lnTo>
                  <a:cubicBezTo>
                    <a:pt x="18" y="43"/>
                    <a:pt x="18" y="57"/>
                    <a:pt x="32" y="75"/>
                  </a:cubicBezTo>
                  <a:cubicBezTo>
                    <a:pt x="46" y="89"/>
                    <a:pt x="74" y="131"/>
                    <a:pt x="106" y="163"/>
                  </a:cubicBezTo>
                  <a:lnTo>
                    <a:pt x="162" y="219"/>
                  </a:lnTo>
                  <a:cubicBezTo>
                    <a:pt x="193" y="233"/>
                    <a:pt x="208" y="265"/>
                    <a:pt x="236" y="279"/>
                  </a:cubicBezTo>
                  <a:cubicBezTo>
                    <a:pt x="264" y="293"/>
                    <a:pt x="296" y="307"/>
                    <a:pt x="324" y="321"/>
                  </a:cubicBezTo>
                  <a:cubicBezTo>
                    <a:pt x="338" y="339"/>
                    <a:pt x="352" y="339"/>
                    <a:pt x="369" y="353"/>
                  </a:cubicBezTo>
                  <a:cubicBezTo>
                    <a:pt x="383" y="353"/>
                    <a:pt x="412" y="353"/>
                    <a:pt x="426" y="367"/>
                  </a:cubicBezTo>
                  <a:cubicBezTo>
                    <a:pt x="457" y="381"/>
                    <a:pt x="485" y="381"/>
                    <a:pt x="514" y="395"/>
                  </a:cubicBezTo>
                  <a:lnTo>
                    <a:pt x="616" y="395"/>
                  </a:lnTo>
                  <a:cubicBezTo>
                    <a:pt x="626" y="400"/>
                    <a:pt x="638" y="401"/>
                    <a:pt x="650" y="401"/>
                  </a:cubicBezTo>
                  <a:cubicBezTo>
                    <a:pt x="674" y="401"/>
                    <a:pt x="700" y="395"/>
                    <a:pt x="721" y="395"/>
                  </a:cubicBezTo>
                  <a:cubicBezTo>
                    <a:pt x="749" y="395"/>
                    <a:pt x="763" y="395"/>
                    <a:pt x="791" y="381"/>
                  </a:cubicBezTo>
                  <a:cubicBezTo>
                    <a:pt x="823" y="381"/>
                    <a:pt x="837" y="381"/>
                    <a:pt x="865" y="367"/>
                  </a:cubicBezTo>
                  <a:cubicBezTo>
                    <a:pt x="879" y="367"/>
                    <a:pt x="897" y="353"/>
                    <a:pt x="911" y="353"/>
                  </a:cubicBezTo>
                  <a:cubicBezTo>
                    <a:pt x="939" y="339"/>
                    <a:pt x="953" y="339"/>
                    <a:pt x="953" y="339"/>
                  </a:cubicBezTo>
                  <a:cubicBezTo>
                    <a:pt x="967" y="339"/>
                    <a:pt x="967" y="321"/>
                    <a:pt x="967" y="321"/>
                  </a:cubicBezTo>
                  <a:cubicBezTo>
                    <a:pt x="967" y="307"/>
                    <a:pt x="953" y="293"/>
                    <a:pt x="953" y="293"/>
                  </a:cubicBezTo>
                  <a:lnTo>
                    <a:pt x="939" y="307"/>
                  </a:lnTo>
                  <a:lnTo>
                    <a:pt x="897" y="307"/>
                  </a:lnTo>
                  <a:cubicBezTo>
                    <a:pt x="879" y="307"/>
                    <a:pt x="865" y="321"/>
                    <a:pt x="851" y="321"/>
                  </a:cubicBezTo>
                  <a:lnTo>
                    <a:pt x="791" y="321"/>
                  </a:lnTo>
                  <a:cubicBezTo>
                    <a:pt x="763" y="339"/>
                    <a:pt x="735" y="339"/>
                    <a:pt x="704" y="339"/>
                  </a:cubicBezTo>
                  <a:lnTo>
                    <a:pt x="633" y="339"/>
                  </a:lnTo>
                  <a:cubicBezTo>
                    <a:pt x="602" y="321"/>
                    <a:pt x="559" y="321"/>
                    <a:pt x="528" y="321"/>
                  </a:cubicBezTo>
                  <a:cubicBezTo>
                    <a:pt x="500" y="307"/>
                    <a:pt x="471" y="307"/>
                    <a:pt x="440" y="293"/>
                  </a:cubicBezTo>
                  <a:cubicBezTo>
                    <a:pt x="426" y="293"/>
                    <a:pt x="412" y="279"/>
                    <a:pt x="398" y="279"/>
                  </a:cubicBezTo>
                  <a:lnTo>
                    <a:pt x="352" y="265"/>
                  </a:lnTo>
                  <a:cubicBezTo>
                    <a:pt x="324" y="251"/>
                    <a:pt x="310" y="233"/>
                    <a:pt x="281" y="219"/>
                  </a:cubicBezTo>
                  <a:cubicBezTo>
                    <a:pt x="250" y="191"/>
                    <a:pt x="236" y="177"/>
                    <a:pt x="208" y="163"/>
                  </a:cubicBezTo>
                  <a:cubicBezTo>
                    <a:pt x="193" y="145"/>
                    <a:pt x="162" y="131"/>
                    <a:pt x="148" y="117"/>
                  </a:cubicBezTo>
                  <a:lnTo>
                    <a:pt x="106" y="75"/>
                  </a:lnTo>
                  <a:cubicBezTo>
                    <a:pt x="88" y="57"/>
                    <a:pt x="74" y="43"/>
                    <a:pt x="60" y="43"/>
                  </a:cubicBezTo>
                  <a:cubicBezTo>
                    <a:pt x="60" y="29"/>
                    <a:pt x="46" y="15"/>
                    <a:pt x="46" y="15"/>
                  </a:cubicBezTo>
                  <a:cubicBezTo>
                    <a:pt x="32" y="15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4" name="Google Shape;504;p46"/>
            <p:cNvSpPr/>
            <p:nvPr/>
          </p:nvSpPr>
          <p:spPr>
            <a:xfrm>
              <a:off x="2396650" y="4426363"/>
              <a:ext cx="12875" cy="5125"/>
            </a:xfrm>
            <a:custGeom>
              <a:avLst/>
              <a:gdLst/>
              <a:ahLst/>
              <a:cxnLst/>
              <a:rect l="l" t="t" r="r" b="b"/>
              <a:pathLst>
                <a:path w="515" h="205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15"/>
                    <a:pt x="1" y="29"/>
                    <a:pt x="18" y="43"/>
                  </a:cubicBezTo>
                  <a:cubicBezTo>
                    <a:pt x="33" y="43"/>
                    <a:pt x="47" y="75"/>
                    <a:pt x="61" y="89"/>
                  </a:cubicBezTo>
                  <a:cubicBezTo>
                    <a:pt x="75" y="103"/>
                    <a:pt x="106" y="117"/>
                    <a:pt x="135" y="131"/>
                  </a:cubicBezTo>
                  <a:cubicBezTo>
                    <a:pt x="163" y="145"/>
                    <a:pt x="194" y="163"/>
                    <a:pt x="223" y="177"/>
                  </a:cubicBezTo>
                  <a:cubicBezTo>
                    <a:pt x="296" y="191"/>
                    <a:pt x="370" y="205"/>
                    <a:pt x="412" y="205"/>
                  </a:cubicBezTo>
                  <a:cubicBezTo>
                    <a:pt x="441" y="191"/>
                    <a:pt x="472" y="191"/>
                    <a:pt x="486" y="191"/>
                  </a:cubicBezTo>
                  <a:lnTo>
                    <a:pt x="500" y="191"/>
                  </a:lnTo>
                  <a:cubicBezTo>
                    <a:pt x="514" y="191"/>
                    <a:pt x="514" y="177"/>
                    <a:pt x="514" y="177"/>
                  </a:cubicBezTo>
                  <a:cubicBezTo>
                    <a:pt x="514" y="163"/>
                    <a:pt x="500" y="163"/>
                    <a:pt x="500" y="163"/>
                  </a:cubicBezTo>
                  <a:lnTo>
                    <a:pt x="472" y="163"/>
                  </a:lnTo>
                  <a:cubicBezTo>
                    <a:pt x="458" y="163"/>
                    <a:pt x="441" y="177"/>
                    <a:pt x="412" y="177"/>
                  </a:cubicBezTo>
                  <a:cubicBezTo>
                    <a:pt x="370" y="177"/>
                    <a:pt x="296" y="163"/>
                    <a:pt x="237" y="145"/>
                  </a:cubicBezTo>
                  <a:cubicBezTo>
                    <a:pt x="177" y="117"/>
                    <a:pt x="121" y="89"/>
                    <a:pt x="75" y="57"/>
                  </a:cubicBezTo>
                  <a:lnTo>
                    <a:pt x="33" y="1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5" name="Google Shape;505;p46"/>
            <p:cNvSpPr/>
            <p:nvPr/>
          </p:nvSpPr>
          <p:spPr>
            <a:xfrm>
              <a:off x="2288225" y="4250738"/>
              <a:ext cx="212575" cy="144025"/>
            </a:xfrm>
            <a:custGeom>
              <a:avLst/>
              <a:gdLst/>
              <a:ahLst/>
              <a:cxnLst/>
              <a:rect l="l" t="t" r="r" b="b"/>
              <a:pathLst>
                <a:path w="8503" h="5761" extrusionOk="0">
                  <a:moveTo>
                    <a:pt x="5072" y="1"/>
                  </a:moveTo>
                  <a:cubicBezTo>
                    <a:pt x="4544" y="1"/>
                    <a:pt x="4018" y="110"/>
                    <a:pt x="3518" y="269"/>
                  </a:cubicBezTo>
                  <a:cubicBezTo>
                    <a:pt x="2361" y="634"/>
                    <a:pt x="1246" y="1310"/>
                    <a:pt x="602" y="2351"/>
                  </a:cubicBezTo>
                  <a:cubicBezTo>
                    <a:pt x="205" y="2981"/>
                    <a:pt x="1" y="3740"/>
                    <a:pt x="61" y="4476"/>
                  </a:cubicBezTo>
                  <a:cubicBezTo>
                    <a:pt x="89" y="4855"/>
                    <a:pt x="177" y="5221"/>
                    <a:pt x="353" y="5559"/>
                  </a:cubicBezTo>
                  <a:cubicBezTo>
                    <a:pt x="426" y="5704"/>
                    <a:pt x="508" y="5760"/>
                    <a:pt x="594" y="5760"/>
                  </a:cubicBezTo>
                  <a:cubicBezTo>
                    <a:pt x="767" y="5760"/>
                    <a:pt x="953" y="5531"/>
                    <a:pt x="1102" y="5355"/>
                  </a:cubicBezTo>
                  <a:cubicBezTo>
                    <a:pt x="1348" y="5003"/>
                    <a:pt x="1496" y="4592"/>
                    <a:pt x="1584" y="4180"/>
                  </a:cubicBezTo>
                  <a:cubicBezTo>
                    <a:pt x="1717" y="3522"/>
                    <a:pt x="1745" y="3213"/>
                    <a:pt x="1833" y="2555"/>
                  </a:cubicBezTo>
                  <a:cubicBezTo>
                    <a:pt x="2052" y="3037"/>
                    <a:pt x="2948" y="3726"/>
                    <a:pt x="3314" y="3758"/>
                  </a:cubicBezTo>
                  <a:cubicBezTo>
                    <a:pt x="3390" y="3768"/>
                    <a:pt x="3467" y="3777"/>
                    <a:pt x="3543" y="3777"/>
                  </a:cubicBezTo>
                  <a:cubicBezTo>
                    <a:pt x="3673" y="3777"/>
                    <a:pt x="3798" y="3752"/>
                    <a:pt x="3898" y="3670"/>
                  </a:cubicBezTo>
                  <a:cubicBezTo>
                    <a:pt x="4028" y="3562"/>
                    <a:pt x="4074" y="3361"/>
                    <a:pt x="4010" y="3210"/>
                  </a:cubicBezTo>
                  <a:lnTo>
                    <a:pt x="4010" y="3210"/>
                  </a:lnTo>
                  <a:cubicBezTo>
                    <a:pt x="4136" y="3397"/>
                    <a:pt x="4264" y="3579"/>
                    <a:pt x="4426" y="3740"/>
                  </a:cubicBezTo>
                  <a:cubicBezTo>
                    <a:pt x="4619" y="3916"/>
                    <a:pt x="4866" y="4050"/>
                    <a:pt x="5129" y="4064"/>
                  </a:cubicBezTo>
                  <a:cubicBezTo>
                    <a:pt x="5142" y="4065"/>
                    <a:pt x="5155" y="4065"/>
                    <a:pt x="5167" y="4065"/>
                  </a:cubicBezTo>
                  <a:cubicBezTo>
                    <a:pt x="5435" y="4065"/>
                    <a:pt x="5695" y="3924"/>
                    <a:pt x="5833" y="3712"/>
                  </a:cubicBezTo>
                  <a:cubicBezTo>
                    <a:pt x="5995" y="3477"/>
                    <a:pt x="6026" y="3171"/>
                    <a:pt x="5921" y="2921"/>
                  </a:cubicBezTo>
                  <a:lnTo>
                    <a:pt x="5921" y="2921"/>
                  </a:lnTo>
                  <a:cubicBezTo>
                    <a:pt x="6114" y="3213"/>
                    <a:pt x="6304" y="3508"/>
                    <a:pt x="6554" y="3758"/>
                  </a:cubicBezTo>
                  <a:cubicBezTo>
                    <a:pt x="6818" y="3990"/>
                    <a:pt x="7138" y="4180"/>
                    <a:pt x="7490" y="4198"/>
                  </a:cubicBezTo>
                  <a:cubicBezTo>
                    <a:pt x="7502" y="4198"/>
                    <a:pt x="7514" y="4198"/>
                    <a:pt x="7526" y="4198"/>
                  </a:cubicBezTo>
                  <a:cubicBezTo>
                    <a:pt x="7867" y="4198"/>
                    <a:pt x="8212" y="4011"/>
                    <a:pt x="8355" y="3712"/>
                  </a:cubicBezTo>
                  <a:cubicBezTo>
                    <a:pt x="8503" y="3375"/>
                    <a:pt x="8383" y="2995"/>
                    <a:pt x="8267" y="2657"/>
                  </a:cubicBezTo>
                  <a:cubicBezTo>
                    <a:pt x="7975" y="1851"/>
                    <a:pt x="7578" y="1032"/>
                    <a:pt x="6888" y="532"/>
                  </a:cubicBezTo>
                  <a:cubicBezTo>
                    <a:pt x="6406" y="195"/>
                    <a:pt x="5819" y="33"/>
                    <a:pt x="5249" y="5"/>
                  </a:cubicBezTo>
                  <a:cubicBezTo>
                    <a:pt x="5190" y="2"/>
                    <a:pt x="5131" y="1"/>
                    <a:pt x="5072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6" name="Google Shape;506;p46"/>
            <p:cNvSpPr/>
            <p:nvPr/>
          </p:nvSpPr>
          <p:spPr>
            <a:xfrm>
              <a:off x="2301425" y="4265888"/>
              <a:ext cx="22000" cy="36600"/>
            </a:xfrm>
            <a:custGeom>
              <a:avLst/>
              <a:gdLst/>
              <a:ahLst/>
              <a:cxnLst/>
              <a:rect l="l" t="t" r="r" b="b"/>
              <a:pathLst>
                <a:path w="880" h="1464" extrusionOk="0">
                  <a:moveTo>
                    <a:pt x="676" y="0"/>
                  </a:moveTo>
                  <a:cubicBezTo>
                    <a:pt x="616" y="0"/>
                    <a:pt x="574" y="42"/>
                    <a:pt x="542" y="102"/>
                  </a:cubicBezTo>
                  <a:cubicBezTo>
                    <a:pt x="528" y="144"/>
                    <a:pt x="528" y="204"/>
                    <a:pt x="528" y="250"/>
                  </a:cubicBezTo>
                  <a:cubicBezTo>
                    <a:pt x="514" y="616"/>
                    <a:pt x="556" y="968"/>
                    <a:pt x="662" y="1319"/>
                  </a:cubicBezTo>
                  <a:cubicBezTo>
                    <a:pt x="528" y="1070"/>
                    <a:pt x="398" y="834"/>
                    <a:pt x="264" y="584"/>
                  </a:cubicBezTo>
                  <a:cubicBezTo>
                    <a:pt x="225" y="532"/>
                    <a:pt x="183" y="452"/>
                    <a:pt x="107" y="452"/>
                  </a:cubicBezTo>
                  <a:cubicBezTo>
                    <a:pt x="101" y="452"/>
                    <a:pt x="95" y="453"/>
                    <a:pt x="88" y="454"/>
                  </a:cubicBezTo>
                  <a:cubicBezTo>
                    <a:pt x="46" y="468"/>
                    <a:pt x="0" y="528"/>
                    <a:pt x="0" y="584"/>
                  </a:cubicBezTo>
                  <a:cubicBezTo>
                    <a:pt x="0" y="644"/>
                    <a:pt x="29" y="690"/>
                    <a:pt x="60" y="732"/>
                  </a:cubicBezTo>
                  <a:cubicBezTo>
                    <a:pt x="204" y="1010"/>
                    <a:pt x="412" y="1260"/>
                    <a:pt x="662" y="1464"/>
                  </a:cubicBezTo>
                  <a:lnTo>
                    <a:pt x="792" y="1393"/>
                  </a:lnTo>
                  <a:cubicBezTo>
                    <a:pt x="866" y="1024"/>
                    <a:pt x="880" y="630"/>
                    <a:pt x="852" y="250"/>
                  </a:cubicBezTo>
                  <a:cubicBezTo>
                    <a:pt x="838" y="190"/>
                    <a:pt x="838" y="130"/>
                    <a:pt x="806" y="88"/>
                  </a:cubicBezTo>
                  <a:cubicBezTo>
                    <a:pt x="778" y="42"/>
                    <a:pt x="732" y="0"/>
                    <a:pt x="67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7" name="Google Shape;507;p46"/>
            <p:cNvSpPr/>
            <p:nvPr/>
          </p:nvSpPr>
          <p:spPr>
            <a:xfrm>
              <a:off x="2321900" y="4346963"/>
              <a:ext cx="39600" cy="39025"/>
            </a:xfrm>
            <a:custGeom>
              <a:avLst/>
              <a:gdLst/>
              <a:ahLst/>
              <a:cxnLst/>
              <a:rect l="l" t="t" r="r" b="b"/>
              <a:pathLst>
                <a:path w="1584" h="1561" extrusionOk="0">
                  <a:moveTo>
                    <a:pt x="981" y="0"/>
                  </a:moveTo>
                  <a:cubicBezTo>
                    <a:pt x="497" y="0"/>
                    <a:pt x="33" y="1284"/>
                    <a:pt x="33" y="1284"/>
                  </a:cubicBezTo>
                  <a:cubicBezTo>
                    <a:pt x="0" y="1491"/>
                    <a:pt x="59" y="1561"/>
                    <a:pt x="153" y="1561"/>
                  </a:cubicBezTo>
                  <a:cubicBezTo>
                    <a:pt x="314" y="1561"/>
                    <a:pt x="578" y="1355"/>
                    <a:pt x="662" y="1270"/>
                  </a:cubicBezTo>
                  <a:cubicBezTo>
                    <a:pt x="792" y="1154"/>
                    <a:pt x="1584" y="155"/>
                    <a:pt x="1056" y="11"/>
                  </a:cubicBezTo>
                  <a:cubicBezTo>
                    <a:pt x="1031" y="4"/>
                    <a:pt x="1006" y="0"/>
                    <a:pt x="98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8" name="Google Shape;508;p46"/>
            <p:cNvSpPr/>
            <p:nvPr/>
          </p:nvSpPr>
          <p:spPr>
            <a:xfrm>
              <a:off x="2413550" y="4324238"/>
              <a:ext cx="53650" cy="24950"/>
            </a:xfrm>
            <a:custGeom>
              <a:avLst/>
              <a:gdLst/>
              <a:ahLst/>
              <a:cxnLst/>
              <a:rect l="l" t="t" r="r" b="b"/>
              <a:pathLst>
                <a:path w="2146" h="998" extrusionOk="0">
                  <a:moveTo>
                    <a:pt x="614" y="0"/>
                  </a:moveTo>
                  <a:cubicBezTo>
                    <a:pt x="513" y="0"/>
                    <a:pt x="427" y="29"/>
                    <a:pt x="366" y="97"/>
                  </a:cubicBezTo>
                  <a:cubicBezTo>
                    <a:pt x="0" y="494"/>
                    <a:pt x="1189" y="920"/>
                    <a:pt x="1365" y="962"/>
                  </a:cubicBezTo>
                  <a:cubicBezTo>
                    <a:pt x="1426" y="978"/>
                    <a:pt x="1554" y="997"/>
                    <a:pt x="1680" y="997"/>
                  </a:cubicBezTo>
                  <a:cubicBezTo>
                    <a:pt x="1917" y="997"/>
                    <a:pt x="2146" y="929"/>
                    <a:pt x="1907" y="642"/>
                  </a:cubicBezTo>
                  <a:cubicBezTo>
                    <a:pt x="1907" y="642"/>
                    <a:pt x="1094" y="0"/>
                    <a:pt x="614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9" name="Google Shape;509;p46"/>
            <p:cNvSpPr/>
            <p:nvPr/>
          </p:nvSpPr>
          <p:spPr>
            <a:xfrm>
              <a:off x="2406250" y="4329988"/>
              <a:ext cx="92700" cy="92700"/>
            </a:xfrm>
            <a:custGeom>
              <a:avLst/>
              <a:gdLst/>
              <a:ahLst/>
              <a:cxnLst/>
              <a:rect l="l" t="t" r="r" b="b"/>
              <a:pathLst>
                <a:path w="3708" h="3708" extrusionOk="0">
                  <a:moveTo>
                    <a:pt x="1847" y="307"/>
                  </a:moveTo>
                  <a:cubicBezTo>
                    <a:pt x="2695" y="307"/>
                    <a:pt x="3398" y="996"/>
                    <a:pt x="3398" y="1847"/>
                  </a:cubicBezTo>
                  <a:cubicBezTo>
                    <a:pt x="3398" y="2698"/>
                    <a:pt x="2695" y="3402"/>
                    <a:pt x="1847" y="3402"/>
                  </a:cubicBezTo>
                  <a:cubicBezTo>
                    <a:pt x="996" y="3402"/>
                    <a:pt x="306" y="2698"/>
                    <a:pt x="306" y="1847"/>
                  </a:cubicBezTo>
                  <a:cubicBezTo>
                    <a:pt x="306" y="996"/>
                    <a:pt x="996" y="307"/>
                    <a:pt x="1847" y="307"/>
                  </a:cubicBezTo>
                  <a:close/>
                  <a:moveTo>
                    <a:pt x="1847" y="1"/>
                  </a:moveTo>
                  <a:cubicBezTo>
                    <a:pt x="820" y="1"/>
                    <a:pt x="0" y="820"/>
                    <a:pt x="0" y="1847"/>
                  </a:cubicBezTo>
                  <a:cubicBezTo>
                    <a:pt x="0" y="2874"/>
                    <a:pt x="820" y="3708"/>
                    <a:pt x="1847" y="3708"/>
                  </a:cubicBezTo>
                  <a:cubicBezTo>
                    <a:pt x="2871" y="3708"/>
                    <a:pt x="3708" y="2874"/>
                    <a:pt x="3708" y="1847"/>
                  </a:cubicBezTo>
                  <a:cubicBezTo>
                    <a:pt x="3708" y="820"/>
                    <a:pt x="2871" y="1"/>
                    <a:pt x="1847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0" name="Google Shape;510;p46"/>
            <p:cNvSpPr/>
            <p:nvPr/>
          </p:nvSpPr>
          <p:spPr>
            <a:xfrm>
              <a:off x="2402550" y="4391213"/>
              <a:ext cx="22000" cy="22350"/>
            </a:xfrm>
            <a:custGeom>
              <a:avLst/>
              <a:gdLst/>
              <a:ahLst/>
              <a:cxnLst/>
              <a:rect l="l" t="t" r="r" b="b"/>
              <a:pathLst>
                <a:path w="880" h="894" extrusionOk="0">
                  <a:moveTo>
                    <a:pt x="502" y="1"/>
                  </a:moveTo>
                  <a:cubicBezTo>
                    <a:pt x="343" y="1"/>
                    <a:pt x="162" y="213"/>
                    <a:pt x="1" y="232"/>
                  </a:cubicBezTo>
                  <a:lnTo>
                    <a:pt x="293" y="893"/>
                  </a:lnTo>
                  <a:cubicBezTo>
                    <a:pt x="293" y="893"/>
                    <a:pt x="880" y="584"/>
                    <a:pt x="704" y="176"/>
                  </a:cubicBezTo>
                  <a:cubicBezTo>
                    <a:pt x="644" y="46"/>
                    <a:pt x="575" y="1"/>
                    <a:pt x="502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1" name="Google Shape;511;p46"/>
            <p:cNvSpPr/>
            <p:nvPr/>
          </p:nvSpPr>
          <p:spPr>
            <a:xfrm>
              <a:off x="2392275" y="4365163"/>
              <a:ext cx="29375" cy="48750"/>
            </a:xfrm>
            <a:custGeom>
              <a:avLst/>
              <a:gdLst/>
              <a:ahLst/>
              <a:cxnLst/>
              <a:rect l="l" t="t" r="r" b="b"/>
              <a:pathLst>
                <a:path w="1175" h="1950" extrusionOk="0">
                  <a:moveTo>
                    <a:pt x="18" y="1"/>
                  </a:moveTo>
                  <a:cubicBezTo>
                    <a:pt x="0" y="1"/>
                    <a:pt x="0" y="1"/>
                    <a:pt x="0" y="15"/>
                  </a:cubicBezTo>
                  <a:cubicBezTo>
                    <a:pt x="0" y="15"/>
                    <a:pt x="0" y="60"/>
                    <a:pt x="18" y="148"/>
                  </a:cubicBezTo>
                  <a:cubicBezTo>
                    <a:pt x="32" y="236"/>
                    <a:pt x="46" y="352"/>
                    <a:pt x="60" y="500"/>
                  </a:cubicBezTo>
                  <a:cubicBezTo>
                    <a:pt x="74" y="570"/>
                    <a:pt x="88" y="644"/>
                    <a:pt x="106" y="732"/>
                  </a:cubicBezTo>
                  <a:cubicBezTo>
                    <a:pt x="120" y="820"/>
                    <a:pt x="148" y="894"/>
                    <a:pt x="176" y="982"/>
                  </a:cubicBezTo>
                  <a:cubicBezTo>
                    <a:pt x="176" y="1028"/>
                    <a:pt x="208" y="1084"/>
                    <a:pt x="222" y="1130"/>
                  </a:cubicBezTo>
                  <a:cubicBezTo>
                    <a:pt x="236" y="1172"/>
                    <a:pt x="264" y="1218"/>
                    <a:pt x="296" y="1260"/>
                  </a:cubicBezTo>
                  <a:cubicBezTo>
                    <a:pt x="310" y="1274"/>
                    <a:pt x="338" y="1306"/>
                    <a:pt x="369" y="1306"/>
                  </a:cubicBezTo>
                  <a:lnTo>
                    <a:pt x="398" y="1306"/>
                  </a:lnTo>
                  <a:cubicBezTo>
                    <a:pt x="398" y="1320"/>
                    <a:pt x="412" y="1320"/>
                    <a:pt x="412" y="1320"/>
                  </a:cubicBezTo>
                  <a:lnTo>
                    <a:pt x="426" y="1306"/>
                  </a:lnTo>
                  <a:lnTo>
                    <a:pt x="457" y="1306"/>
                  </a:lnTo>
                  <a:cubicBezTo>
                    <a:pt x="514" y="1291"/>
                    <a:pt x="559" y="1260"/>
                    <a:pt x="602" y="1232"/>
                  </a:cubicBezTo>
                  <a:cubicBezTo>
                    <a:pt x="689" y="1186"/>
                    <a:pt x="763" y="1130"/>
                    <a:pt x="851" y="1098"/>
                  </a:cubicBezTo>
                  <a:cubicBezTo>
                    <a:pt x="871" y="1088"/>
                    <a:pt x="900" y="1078"/>
                    <a:pt x="925" y="1078"/>
                  </a:cubicBezTo>
                  <a:cubicBezTo>
                    <a:pt x="935" y="1078"/>
                    <a:pt x="945" y="1080"/>
                    <a:pt x="953" y="1084"/>
                  </a:cubicBezTo>
                  <a:cubicBezTo>
                    <a:pt x="999" y="1098"/>
                    <a:pt x="1013" y="1130"/>
                    <a:pt x="1041" y="1158"/>
                  </a:cubicBezTo>
                  <a:cubicBezTo>
                    <a:pt x="1087" y="1232"/>
                    <a:pt x="1115" y="1320"/>
                    <a:pt x="1115" y="1393"/>
                  </a:cubicBezTo>
                  <a:cubicBezTo>
                    <a:pt x="1115" y="1467"/>
                    <a:pt x="1087" y="1538"/>
                    <a:pt x="1041" y="1597"/>
                  </a:cubicBezTo>
                  <a:cubicBezTo>
                    <a:pt x="1013" y="1657"/>
                    <a:pt x="967" y="1699"/>
                    <a:pt x="925" y="1745"/>
                  </a:cubicBezTo>
                  <a:cubicBezTo>
                    <a:pt x="879" y="1787"/>
                    <a:pt x="837" y="1819"/>
                    <a:pt x="809" y="1847"/>
                  </a:cubicBezTo>
                  <a:cubicBezTo>
                    <a:pt x="749" y="1889"/>
                    <a:pt x="704" y="1921"/>
                    <a:pt x="704" y="1921"/>
                  </a:cubicBezTo>
                  <a:cubicBezTo>
                    <a:pt x="689" y="1921"/>
                    <a:pt x="689" y="1935"/>
                    <a:pt x="689" y="1935"/>
                  </a:cubicBezTo>
                  <a:cubicBezTo>
                    <a:pt x="704" y="1949"/>
                    <a:pt x="704" y="1949"/>
                    <a:pt x="721" y="1949"/>
                  </a:cubicBezTo>
                  <a:lnTo>
                    <a:pt x="749" y="1921"/>
                  </a:lnTo>
                  <a:cubicBezTo>
                    <a:pt x="763" y="1921"/>
                    <a:pt x="791" y="1907"/>
                    <a:pt x="837" y="1875"/>
                  </a:cubicBezTo>
                  <a:cubicBezTo>
                    <a:pt x="911" y="1833"/>
                    <a:pt x="1013" y="1759"/>
                    <a:pt x="1087" y="1626"/>
                  </a:cubicBezTo>
                  <a:cubicBezTo>
                    <a:pt x="1129" y="1569"/>
                    <a:pt x="1175" y="1481"/>
                    <a:pt x="1175" y="1393"/>
                  </a:cubicBezTo>
                  <a:cubicBezTo>
                    <a:pt x="1175" y="1306"/>
                    <a:pt x="1161" y="1204"/>
                    <a:pt x="1101" y="1130"/>
                  </a:cubicBezTo>
                  <a:cubicBezTo>
                    <a:pt x="1073" y="1084"/>
                    <a:pt x="1041" y="1042"/>
                    <a:pt x="985" y="1010"/>
                  </a:cubicBezTo>
                  <a:cubicBezTo>
                    <a:pt x="968" y="1006"/>
                    <a:pt x="951" y="1004"/>
                    <a:pt x="934" y="1004"/>
                  </a:cubicBezTo>
                  <a:cubicBezTo>
                    <a:pt x="892" y="1004"/>
                    <a:pt x="853" y="1015"/>
                    <a:pt x="823" y="1028"/>
                  </a:cubicBezTo>
                  <a:cubicBezTo>
                    <a:pt x="721" y="1056"/>
                    <a:pt x="647" y="1130"/>
                    <a:pt x="559" y="1172"/>
                  </a:cubicBezTo>
                  <a:cubicBezTo>
                    <a:pt x="528" y="1204"/>
                    <a:pt x="485" y="1218"/>
                    <a:pt x="440" y="1232"/>
                  </a:cubicBezTo>
                  <a:lnTo>
                    <a:pt x="398" y="1232"/>
                  </a:lnTo>
                  <a:cubicBezTo>
                    <a:pt x="383" y="1232"/>
                    <a:pt x="369" y="1218"/>
                    <a:pt x="352" y="1204"/>
                  </a:cubicBezTo>
                  <a:cubicBezTo>
                    <a:pt x="324" y="1172"/>
                    <a:pt x="310" y="1130"/>
                    <a:pt x="281" y="1098"/>
                  </a:cubicBezTo>
                  <a:cubicBezTo>
                    <a:pt x="264" y="1056"/>
                    <a:pt x="250" y="1010"/>
                    <a:pt x="236" y="968"/>
                  </a:cubicBezTo>
                  <a:cubicBezTo>
                    <a:pt x="176" y="792"/>
                    <a:pt x="148" y="630"/>
                    <a:pt x="120" y="482"/>
                  </a:cubicBezTo>
                  <a:cubicBezTo>
                    <a:pt x="88" y="352"/>
                    <a:pt x="74" y="236"/>
                    <a:pt x="60" y="148"/>
                  </a:cubicBezTo>
                  <a:cubicBezTo>
                    <a:pt x="46" y="60"/>
                    <a:pt x="32" y="15"/>
                    <a:pt x="32" y="15"/>
                  </a:cubicBezTo>
                  <a:cubicBezTo>
                    <a:pt x="32" y="1"/>
                    <a:pt x="32" y="1"/>
                    <a:pt x="1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2" name="Google Shape;512;p46"/>
            <p:cNvSpPr/>
            <p:nvPr/>
          </p:nvSpPr>
          <p:spPr>
            <a:xfrm>
              <a:off x="2300725" y="4355238"/>
              <a:ext cx="92700" cy="92800"/>
            </a:xfrm>
            <a:custGeom>
              <a:avLst/>
              <a:gdLst/>
              <a:ahLst/>
              <a:cxnLst/>
              <a:rect l="l" t="t" r="r" b="b"/>
              <a:pathLst>
                <a:path w="3708" h="3712" extrusionOk="0">
                  <a:moveTo>
                    <a:pt x="1847" y="310"/>
                  </a:moveTo>
                  <a:cubicBezTo>
                    <a:pt x="2695" y="310"/>
                    <a:pt x="3398" y="999"/>
                    <a:pt x="3398" y="1864"/>
                  </a:cubicBezTo>
                  <a:cubicBezTo>
                    <a:pt x="3398" y="2712"/>
                    <a:pt x="2695" y="3401"/>
                    <a:pt x="1847" y="3401"/>
                  </a:cubicBezTo>
                  <a:cubicBezTo>
                    <a:pt x="996" y="3401"/>
                    <a:pt x="306" y="2712"/>
                    <a:pt x="306" y="1864"/>
                  </a:cubicBezTo>
                  <a:cubicBezTo>
                    <a:pt x="306" y="999"/>
                    <a:pt x="996" y="310"/>
                    <a:pt x="1847" y="310"/>
                  </a:cubicBezTo>
                  <a:close/>
                  <a:moveTo>
                    <a:pt x="1847" y="0"/>
                  </a:moveTo>
                  <a:cubicBezTo>
                    <a:pt x="820" y="0"/>
                    <a:pt x="0" y="837"/>
                    <a:pt x="0" y="1864"/>
                  </a:cubicBezTo>
                  <a:cubicBezTo>
                    <a:pt x="0" y="2874"/>
                    <a:pt x="820" y="3711"/>
                    <a:pt x="1847" y="3711"/>
                  </a:cubicBezTo>
                  <a:cubicBezTo>
                    <a:pt x="2871" y="3711"/>
                    <a:pt x="3708" y="2874"/>
                    <a:pt x="3708" y="1864"/>
                  </a:cubicBezTo>
                  <a:cubicBezTo>
                    <a:pt x="3708" y="837"/>
                    <a:pt x="2871" y="0"/>
                    <a:pt x="1847" y="0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3" name="Google Shape;513;p46"/>
            <p:cNvSpPr/>
            <p:nvPr/>
          </p:nvSpPr>
          <p:spPr>
            <a:xfrm>
              <a:off x="2385325" y="4379563"/>
              <a:ext cx="26400" cy="14900"/>
            </a:xfrm>
            <a:custGeom>
              <a:avLst/>
              <a:gdLst/>
              <a:ahLst/>
              <a:cxnLst/>
              <a:rect l="l" t="t" r="r" b="b"/>
              <a:pathLst>
                <a:path w="1056" h="596" extrusionOk="0">
                  <a:moveTo>
                    <a:pt x="840" y="1"/>
                  </a:moveTo>
                  <a:cubicBezTo>
                    <a:pt x="380" y="1"/>
                    <a:pt x="12" y="334"/>
                    <a:pt x="0" y="346"/>
                  </a:cubicBezTo>
                  <a:lnTo>
                    <a:pt x="162" y="596"/>
                  </a:lnTo>
                  <a:cubicBezTo>
                    <a:pt x="162" y="596"/>
                    <a:pt x="461" y="310"/>
                    <a:pt x="827" y="310"/>
                  </a:cubicBezTo>
                  <a:cubicBezTo>
                    <a:pt x="883" y="310"/>
                    <a:pt x="941" y="317"/>
                    <a:pt x="999" y="332"/>
                  </a:cubicBezTo>
                  <a:lnTo>
                    <a:pt x="1055" y="26"/>
                  </a:lnTo>
                  <a:cubicBezTo>
                    <a:pt x="982" y="8"/>
                    <a:pt x="910" y="1"/>
                    <a:pt x="840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4" name="Google Shape;514;p46"/>
            <p:cNvSpPr/>
            <p:nvPr/>
          </p:nvSpPr>
          <p:spPr>
            <a:xfrm>
              <a:off x="2320850" y="4235013"/>
              <a:ext cx="104850" cy="52525"/>
            </a:xfrm>
            <a:custGeom>
              <a:avLst/>
              <a:gdLst/>
              <a:ahLst/>
              <a:cxnLst/>
              <a:rect l="l" t="t" r="r" b="b"/>
              <a:pathLst>
                <a:path w="4194" h="2101" extrusionOk="0">
                  <a:moveTo>
                    <a:pt x="3111" y="0"/>
                  </a:moveTo>
                  <a:cubicBezTo>
                    <a:pt x="2473" y="0"/>
                    <a:pt x="1832" y="178"/>
                    <a:pt x="1306" y="532"/>
                  </a:cubicBezTo>
                  <a:cubicBezTo>
                    <a:pt x="718" y="898"/>
                    <a:pt x="251" y="1453"/>
                    <a:pt x="1" y="2083"/>
                  </a:cubicBezTo>
                  <a:lnTo>
                    <a:pt x="29" y="2101"/>
                  </a:lnTo>
                  <a:cubicBezTo>
                    <a:pt x="293" y="1467"/>
                    <a:pt x="747" y="926"/>
                    <a:pt x="1320" y="560"/>
                  </a:cubicBezTo>
                  <a:cubicBezTo>
                    <a:pt x="1850" y="219"/>
                    <a:pt x="2484" y="43"/>
                    <a:pt x="3126" y="43"/>
                  </a:cubicBezTo>
                  <a:cubicBezTo>
                    <a:pt x="3173" y="43"/>
                    <a:pt x="3221" y="44"/>
                    <a:pt x="3269" y="46"/>
                  </a:cubicBezTo>
                  <a:cubicBezTo>
                    <a:pt x="3606" y="60"/>
                    <a:pt x="3842" y="148"/>
                    <a:pt x="3986" y="296"/>
                  </a:cubicBezTo>
                  <a:cubicBezTo>
                    <a:pt x="4088" y="398"/>
                    <a:pt x="4162" y="560"/>
                    <a:pt x="4148" y="708"/>
                  </a:cubicBezTo>
                  <a:cubicBezTo>
                    <a:pt x="4148" y="810"/>
                    <a:pt x="4106" y="912"/>
                    <a:pt x="4032" y="985"/>
                  </a:cubicBezTo>
                  <a:lnTo>
                    <a:pt x="4046" y="1014"/>
                  </a:lnTo>
                  <a:cubicBezTo>
                    <a:pt x="4134" y="940"/>
                    <a:pt x="4194" y="824"/>
                    <a:pt x="4194" y="708"/>
                  </a:cubicBezTo>
                  <a:cubicBezTo>
                    <a:pt x="4194" y="546"/>
                    <a:pt x="4134" y="384"/>
                    <a:pt x="4018" y="268"/>
                  </a:cubicBezTo>
                  <a:cubicBezTo>
                    <a:pt x="3856" y="106"/>
                    <a:pt x="3620" y="32"/>
                    <a:pt x="3269" y="4"/>
                  </a:cubicBezTo>
                  <a:cubicBezTo>
                    <a:pt x="3216" y="2"/>
                    <a:pt x="3163" y="0"/>
                    <a:pt x="311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5" name="Google Shape;515;p46"/>
            <p:cNvSpPr/>
            <p:nvPr/>
          </p:nvSpPr>
          <p:spPr>
            <a:xfrm>
              <a:off x="2312425" y="4826488"/>
              <a:ext cx="24200" cy="20525"/>
            </a:xfrm>
            <a:custGeom>
              <a:avLst/>
              <a:gdLst/>
              <a:ahLst/>
              <a:cxnLst/>
              <a:rect l="l" t="t" r="r" b="b"/>
              <a:pathLst>
                <a:path w="968" h="821" extrusionOk="0">
                  <a:moveTo>
                    <a:pt x="851" y="1"/>
                  </a:moveTo>
                  <a:lnTo>
                    <a:pt x="851" y="1"/>
                  </a:lnTo>
                  <a:cubicBezTo>
                    <a:pt x="0" y="176"/>
                    <a:pt x="148" y="704"/>
                    <a:pt x="148" y="704"/>
                  </a:cubicBezTo>
                  <a:cubicBezTo>
                    <a:pt x="398" y="760"/>
                    <a:pt x="514" y="792"/>
                    <a:pt x="820" y="820"/>
                  </a:cubicBezTo>
                  <a:cubicBezTo>
                    <a:pt x="939" y="556"/>
                    <a:pt x="967" y="278"/>
                    <a:pt x="85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6" name="Google Shape;516;p46"/>
            <p:cNvSpPr/>
            <p:nvPr/>
          </p:nvSpPr>
          <p:spPr>
            <a:xfrm>
              <a:off x="2332550" y="4806613"/>
              <a:ext cx="62375" cy="40925"/>
            </a:xfrm>
            <a:custGeom>
              <a:avLst/>
              <a:gdLst/>
              <a:ahLst/>
              <a:cxnLst/>
              <a:rect l="l" t="t" r="r" b="b"/>
              <a:pathLst>
                <a:path w="2495" h="1637" extrusionOk="0">
                  <a:moveTo>
                    <a:pt x="891" y="1"/>
                  </a:moveTo>
                  <a:cubicBezTo>
                    <a:pt x="243" y="1"/>
                    <a:pt x="324" y="736"/>
                    <a:pt x="324" y="736"/>
                  </a:cubicBezTo>
                  <a:cubicBezTo>
                    <a:pt x="236" y="736"/>
                    <a:pt x="236" y="736"/>
                    <a:pt x="32" y="781"/>
                  </a:cubicBezTo>
                  <a:cubicBezTo>
                    <a:pt x="162" y="1059"/>
                    <a:pt x="120" y="1337"/>
                    <a:pt x="1" y="1601"/>
                  </a:cubicBezTo>
                  <a:cubicBezTo>
                    <a:pt x="343" y="1627"/>
                    <a:pt x="672" y="1637"/>
                    <a:pt x="973" y="1637"/>
                  </a:cubicBezTo>
                  <a:cubicBezTo>
                    <a:pt x="1845" y="1637"/>
                    <a:pt x="2477" y="1555"/>
                    <a:pt x="2477" y="1555"/>
                  </a:cubicBezTo>
                  <a:lnTo>
                    <a:pt x="2495" y="676"/>
                  </a:lnTo>
                  <a:cubicBezTo>
                    <a:pt x="2495" y="406"/>
                    <a:pt x="2264" y="200"/>
                    <a:pt x="2005" y="200"/>
                  </a:cubicBezTo>
                  <a:cubicBezTo>
                    <a:pt x="1944" y="200"/>
                    <a:pt x="1881" y="211"/>
                    <a:pt x="1819" y="236"/>
                  </a:cubicBezTo>
                  <a:cubicBezTo>
                    <a:pt x="1615" y="324"/>
                    <a:pt x="1555" y="444"/>
                    <a:pt x="1527" y="532"/>
                  </a:cubicBezTo>
                  <a:cubicBezTo>
                    <a:pt x="1541" y="356"/>
                    <a:pt x="1351" y="32"/>
                    <a:pt x="968" y="4"/>
                  </a:cubicBezTo>
                  <a:cubicBezTo>
                    <a:pt x="941" y="2"/>
                    <a:pt x="916" y="1"/>
                    <a:pt x="89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7" name="Google Shape;517;p46"/>
            <p:cNvSpPr/>
            <p:nvPr/>
          </p:nvSpPr>
          <p:spPr>
            <a:xfrm>
              <a:off x="2315450" y="4843688"/>
              <a:ext cx="79475" cy="9800"/>
            </a:xfrm>
            <a:custGeom>
              <a:avLst/>
              <a:gdLst/>
              <a:ahLst/>
              <a:cxnLst/>
              <a:rect l="l" t="t" r="r" b="b"/>
              <a:pathLst>
                <a:path w="3179" h="392" extrusionOk="0">
                  <a:moveTo>
                    <a:pt x="49" y="1"/>
                  </a:moveTo>
                  <a:cubicBezTo>
                    <a:pt x="0" y="1"/>
                    <a:pt x="69" y="220"/>
                    <a:pt x="69" y="220"/>
                  </a:cubicBezTo>
                  <a:cubicBezTo>
                    <a:pt x="573" y="352"/>
                    <a:pt x="1157" y="392"/>
                    <a:pt x="1682" y="392"/>
                  </a:cubicBezTo>
                  <a:cubicBezTo>
                    <a:pt x="2502" y="392"/>
                    <a:pt x="3179" y="294"/>
                    <a:pt x="3179" y="294"/>
                  </a:cubicBezTo>
                  <a:lnTo>
                    <a:pt x="3179" y="104"/>
                  </a:lnTo>
                  <a:cubicBezTo>
                    <a:pt x="3179" y="104"/>
                    <a:pt x="2722" y="146"/>
                    <a:pt x="2057" y="146"/>
                  </a:cubicBezTo>
                  <a:cubicBezTo>
                    <a:pt x="1490" y="146"/>
                    <a:pt x="771" y="115"/>
                    <a:pt x="55" y="2"/>
                  </a:cubicBezTo>
                  <a:cubicBezTo>
                    <a:pt x="53" y="1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8" name="Google Shape;518;p46"/>
            <p:cNvSpPr/>
            <p:nvPr/>
          </p:nvSpPr>
          <p:spPr>
            <a:xfrm>
              <a:off x="2374675" y="4825688"/>
              <a:ext cx="11025" cy="11075"/>
            </a:xfrm>
            <a:custGeom>
              <a:avLst/>
              <a:gdLst/>
              <a:ahLst/>
              <a:cxnLst/>
              <a:rect l="l" t="t" r="r" b="b"/>
              <a:pathLst>
                <a:path w="441" h="443" extrusionOk="0">
                  <a:moveTo>
                    <a:pt x="222" y="1"/>
                  </a:moveTo>
                  <a:cubicBezTo>
                    <a:pt x="106" y="1"/>
                    <a:pt x="1" y="106"/>
                    <a:pt x="1" y="222"/>
                  </a:cubicBezTo>
                  <a:cubicBezTo>
                    <a:pt x="1" y="339"/>
                    <a:pt x="88" y="441"/>
                    <a:pt x="222" y="441"/>
                  </a:cubicBezTo>
                  <a:cubicBezTo>
                    <a:pt x="231" y="442"/>
                    <a:pt x="239" y="442"/>
                    <a:pt x="247" y="442"/>
                  </a:cubicBezTo>
                  <a:cubicBezTo>
                    <a:pt x="353" y="442"/>
                    <a:pt x="440" y="343"/>
                    <a:pt x="440" y="222"/>
                  </a:cubicBezTo>
                  <a:cubicBezTo>
                    <a:pt x="440" y="106"/>
                    <a:pt x="352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9" name="Google Shape;519;p46"/>
            <p:cNvSpPr/>
            <p:nvPr/>
          </p:nvSpPr>
          <p:spPr>
            <a:xfrm>
              <a:off x="2339500" y="4824288"/>
              <a:ext cx="22000" cy="3625"/>
            </a:xfrm>
            <a:custGeom>
              <a:avLst/>
              <a:gdLst/>
              <a:ahLst/>
              <a:cxnLst/>
              <a:rect l="l" t="t" r="r" b="b"/>
              <a:pathLst>
                <a:path w="880" h="145" extrusionOk="0">
                  <a:moveTo>
                    <a:pt x="60" y="1"/>
                  </a:moveTo>
                  <a:cubicBezTo>
                    <a:pt x="32" y="1"/>
                    <a:pt x="18" y="15"/>
                    <a:pt x="18" y="43"/>
                  </a:cubicBezTo>
                  <a:cubicBezTo>
                    <a:pt x="1" y="74"/>
                    <a:pt x="32" y="89"/>
                    <a:pt x="46" y="89"/>
                  </a:cubicBezTo>
                  <a:lnTo>
                    <a:pt x="824" y="145"/>
                  </a:lnTo>
                  <a:lnTo>
                    <a:pt x="838" y="145"/>
                  </a:lnTo>
                  <a:cubicBezTo>
                    <a:pt x="852" y="145"/>
                    <a:pt x="880" y="117"/>
                    <a:pt x="880" y="103"/>
                  </a:cubicBezTo>
                  <a:cubicBezTo>
                    <a:pt x="880" y="74"/>
                    <a:pt x="866" y="57"/>
                    <a:pt x="838" y="5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0" name="Google Shape;520;p46"/>
            <p:cNvSpPr/>
            <p:nvPr/>
          </p:nvSpPr>
          <p:spPr>
            <a:xfrm>
              <a:off x="2331150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422" y="95"/>
                  </a:moveTo>
                  <a:cubicBezTo>
                    <a:pt x="454" y="109"/>
                    <a:pt x="468" y="137"/>
                    <a:pt x="468" y="155"/>
                  </a:cubicBezTo>
                  <a:cubicBezTo>
                    <a:pt x="528" y="243"/>
                    <a:pt x="542" y="331"/>
                    <a:pt x="570" y="419"/>
                  </a:cubicBezTo>
                  <a:cubicBezTo>
                    <a:pt x="570" y="447"/>
                    <a:pt x="584" y="489"/>
                    <a:pt x="584" y="521"/>
                  </a:cubicBezTo>
                  <a:lnTo>
                    <a:pt x="570" y="507"/>
                  </a:lnTo>
                  <a:cubicBezTo>
                    <a:pt x="496" y="401"/>
                    <a:pt x="440" y="285"/>
                    <a:pt x="394" y="169"/>
                  </a:cubicBezTo>
                  <a:cubicBezTo>
                    <a:pt x="380" y="137"/>
                    <a:pt x="380" y="109"/>
                    <a:pt x="394" y="95"/>
                  </a:cubicBezTo>
                  <a:close/>
                  <a:moveTo>
                    <a:pt x="145" y="313"/>
                  </a:moveTo>
                  <a:cubicBezTo>
                    <a:pt x="176" y="313"/>
                    <a:pt x="204" y="331"/>
                    <a:pt x="233" y="345"/>
                  </a:cubicBezTo>
                  <a:cubicBezTo>
                    <a:pt x="335" y="401"/>
                    <a:pt x="422" y="475"/>
                    <a:pt x="510" y="563"/>
                  </a:cubicBezTo>
                  <a:cubicBezTo>
                    <a:pt x="510" y="563"/>
                    <a:pt x="510" y="571"/>
                    <a:pt x="518" y="575"/>
                  </a:cubicBezTo>
                  <a:lnTo>
                    <a:pt x="518" y="575"/>
                  </a:lnTo>
                  <a:cubicBezTo>
                    <a:pt x="387" y="546"/>
                    <a:pt x="244" y="487"/>
                    <a:pt x="131" y="387"/>
                  </a:cubicBezTo>
                  <a:cubicBezTo>
                    <a:pt x="102" y="359"/>
                    <a:pt x="88" y="345"/>
                    <a:pt x="88" y="331"/>
                  </a:cubicBezTo>
                  <a:cubicBezTo>
                    <a:pt x="102" y="331"/>
                    <a:pt x="116" y="313"/>
                    <a:pt x="145" y="313"/>
                  </a:cubicBezTo>
                  <a:close/>
                  <a:moveTo>
                    <a:pt x="410" y="0"/>
                  </a:moveTo>
                  <a:cubicBezTo>
                    <a:pt x="384" y="0"/>
                    <a:pt x="357" y="7"/>
                    <a:pt x="335" y="21"/>
                  </a:cubicBezTo>
                  <a:cubicBezTo>
                    <a:pt x="306" y="49"/>
                    <a:pt x="278" y="95"/>
                    <a:pt x="306" y="197"/>
                  </a:cubicBezTo>
                  <a:cubicBezTo>
                    <a:pt x="320" y="243"/>
                    <a:pt x="352" y="285"/>
                    <a:pt x="366" y="331"/>
                  </a:cubicBezTo>
                  <a:cubicBezTo>
                    <a:pt x="335" y="299"/>
                    <a:pt x="306" y="285"/>
                    <a:pt x="278" y="271"/>
                  </a:cubicBezTo>
                  <a:cubicBezTo>
                    <a:pt x="233" y="243"/>
                    <a:pt x="190" y="225"/>
                    <a:pt x="145" y="211"/>
                  </a:cubicBezTo>
                  <a:cubicBezTo>
                    <a:pt x="71" y="211"/>
                    <a:pt x="14" y="257"/>
                    <a:pt x="0" y="331"/>
                  </a:cubicBezTo>
                  <a:cubicBezTo>
                    <a:pt x="0" y="401"/>
                    <a:pt x="57" y="447"/>
                    <a:pt x="71" y="461"/>
                  </a:cubicBezTo>
                  <a:cubicBezTo>
                    <a:pt x="159" y="521"/>
                    <a:pt x="247" y="577"/>
                    <a:pt x="366" y="623"/>
                  </a:cubicBezTo>
                  <a:cubicBezTo>
                    <a:pt x="366" y="651"/>
                    <a:pt x="380" y="683"/>
                    <a:pt x="408" y="683"/>
                  </a:cubicBezTo>
                  <a:lnTo>
                    <a:pt x="644" y="697"/>
                  </a:lnTo>
                  <a:cubicBezTo>
                    <a:pt x="644" y="711"/>
                    <a:pt x="658" y="711"/>
                    <a:pt x="658" y="711"/>
                  </a:cubicBezTo>
                  <a:cubicBezTo>
                    <a:pt x="672" y="711"/>
                    <a:pt x="672" y="711"/>
                    <a:pt x="672" y="697"/>
                  </a:cubicBezTo>
                  <a:lnTo>
                    <a:pt x="1214" y="753"/>
                  </a:lnTo>
                  <a:lnTo>
                    <a:pt x="1231" y="753"/>
                  </a:lnTo>
                  <a:cubicBezTo>
                    <a:pt x="1246" y="753"/>
                    <a:pt x="1260" y="739"/>
                    <a:pt x="1274" y="711"/>
                  </a:cubicBezTo>
                  <a:cubicBezTo>
                    <a:pt x="1274" y="697"/>
                    <a:pt x="1260" y="665"/>
                    <a:pt x="1231" y="665"/>
                  </a:cubicBezTo>
                  <a:lnTo>
                    <a:pt x="718" y="623"/>
                  </a:lnTo>
                  <a:cubicBezTo>
                    <a:pt x="686" y="549"/>
                    <a:pt x="672" y="475"/>
                    <a:pt x="658" y="401"/>
                  </a:cubicBezTo>
                  <a:cubicBezTo>
                    <a:pt x="630" y="299"/>
                    <a:pt x="616" y="197"/>
                    <a:pt x="556" y="109"/>
                  </a:cubicBezTo>
                  <a:cubicBezTo>
                    <a:pt x="528" y="81"/>
                    <a:pt x="510" y="49"/>
                    <a:pt x="482" y="21"/>
                  </a:cubicBezTo>
                  <a:cubicBezTo>
                    <a:pt x="461" y="7"/>
                    <a:pt x="436" y="0"/>
                    <a:pt x="4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1" name="Google Shape;521;p46"/>
            <p:cNvSpPr/>
            <p:nvPr/>
          </p:nvSpPr>
          <p:spPr>
            <a:xfrm>
              <a:off x="2474050" y="4826488"/>
              <a:ext cx="24550" cy="20525"/>
            </a:xfrm>
            <a:custGeom>
              <a:avLst/>
              <a:gdLst/>
              <a:ahLst/>
              <a:cxnLst/>
              <a:rect l="l" t="t" r="r" b="b"/>
              <a:pathLst>
                <a:path w="982" h="821" extrusionOk="0">
                  <a:moveTo>
                    <a:pt x="130" y="1"/>
                  </a:moveTo>
                  <a:lnTo>
                    <a:pt x="130" y="1"/>
                  </a:lnTo>
                  <a:cubicBezTo>
                    <a:pt x="0" y="278"/>
                    <a:pt x="43" y="556"/>
                    <a:pt x="159" y="820"/>
                  </a:cubicBezTo>
                  <a:cubicBezTo>
                    <a:pt x="454" y="792"/>
                    <a:pt x="584" y="760"/>
                    <a:pt x="834" y="704"/>
                  </a:cubicBezTo>
                  <a:cubicBezTo>
                    <a:pt x="834" y="704"/>
                    <a:pt x="982" y="176"/>
                    <a:pt x="13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2" name="Google Shape;522;p46"/>
            <p:cNvSpPr/>
            <p:nvPr/>
          </p:nvSpPr>
          <p:spPr>
            <a:xfrm>
              <a:off x="2415800" y="4806613"/>
              <a:ext cx="62675" cy="40925"/>
            </a:xfrm>
            <a:custGeom>
              <a:avLst/>
              <a:gdLst/>
              <a:ahLst/>
              <a:cxnLst/>
              <a:rect l="l" t="t" r="r" b="b"/>
              <a:pathLst>
                <a:path w="2507" h="1637" extrusionOk="0">
                  <a:moveTo>
                    <a:pt x="1614" y="1"/>
                  </a:moveTo>
                  <a:cubicBezTo>
                    <a:pt x="1590" y="1"/>
                    <a:pt x="1565" y="2"/>
                    <a:pt x="1539" y="4"/>
                  </a:cubicBezTo>
                  <a:cubicBezTo>
                    <a:pt x="1144" y="32"/>
                    <a:pt x="967" y="352"/>
                    <a:pt x="979" y="529"/>
                  </a:cubicBezTo>
                  <a:lnTo>
                    <a:pt x="979" y="529"/>
                  </a:lnTo>
                  <a:cubicBezTo>
                    <a:pt x="979" y="526"/>
                    <a:pt x="978" y="524"/>
                    <a:pt x="976" y="522"/>
                  </a:cubicBezTo>
                  <a:lnTo>
                    <a:pt x="976" y="522"/>
                  </a:lnTo>
                  <a:cubicBezTo>
                    <a:pt x="946" y="435"/>
                    <a:pt x="870" y="321"/>
                    <a:pt x="674" y="236"/>
                  </a:cubicBezTo>
                  <a:cubicBezTo>
                    <a:pt x="614" y="211"/>
                    <a:pt x="553" y="200"/>
                    <a:pt x="493" y="200"/>
                  </a:cubicBezTo>
                  <a:cubicBezTo>
                    <a:pt x="238" y="200"/>
                    <a:pt x="1" y="406"/>
                    <a:pt x="12" y="676"/>
                  </a:cubicBezTo>
                  <a:lnTo>
                    <a:pt x="26" y="1555"/>
                  </a:lnTo>
                  <a:cubicBezTo>
                    <a:pt x="26" y="1555"/>
                    <a:pt x="658" y="1637"/>
                    <a:pt x="1531" y="1637"/>
                  </a:cubicBezTo>
                  <a:cubicBezTo>
                    <a:pt x="1833" y="1637"/>
                    <a:pt x="2163" y="1627"/>
                    <a:pt x="2506" y="1601"/>
                  </a:cubicBezTo>
                  <a:cubicBezTo>
                    <a:pt x="2373" y="1337"/>
                    <a:pt x="2344" y="1059"/>
                    <a:pt x="2475" y="781"/>
                  </a:cubicBezTo>
                  <a:cubicBezTo>
                    <a:pt x="2271" y="736"/>
                    <a:pt x="2271" y="736"/>
                    <a:pt x="2183" y="736"/>
                  </a:cubicBezTo>
                  <a:cubicBezTo>
                    <a:pt x="2183" y="736"/>
                    <a:pt x="2251" y="1"/>
                    <a:pt x="16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3" name="Google Shape;523;p46"/>
            <p:cNvSpPr/>
            <p:nvPr/>
          </p:nvSpPr>
          <p:spPr>
            <a:xfrm>
              <a:off x="2423475" y="4825688"/>
              <a:ext cx="11375" cy="11075"/>
            </a:xfrm>
            <a:custGeom>
              <a:avLst/>
              <a:gdLst/>
              <a:ahLst/>
              <a:cxnLst/>
              <a:rect l="l" t="t" r="r" b="b"/>
              <a:pathLst>
                <a:path w="455" h="443" extrusionOk="0">
                  <a:moveTo>
                    <a:pt x="233" y="1"/>
                  </a:moveTo>
                  <a:cubicBezTo>
                    <a:pt x="103" y="1"/>
                    <a:pt x="1" y="106"/>
                    <a:pt x="1" y="222"/>
                  </a:cubicBezTo>
                  <a:cubicBezTo>
                    <a:pt x="1" y="339"/>
                    <a:pt x="103" y="441"/>
                    <a:pt x="219" y="441"/>
                  </a:cubicBezTo>
                  <a:cubicBezTo>
                    <a:pt x="229" y="442"/>
                    <a:pt x="238" y="442"/>
                    <a:pt x="248" y="442"/>
                  </a:cubicBezTo>
                  <a:cubicBezTo>
                    <a:pt x="367" y="442"/>
                    <a:pt x="455" y="343"/>
                    <a:pt x="455" y="222"/>
                  </a:cubicBezTo>
                  <a:cubicBezTo>
                    <a:pt x="455" y="106"/>
                    <a:pt x="353" y="1"/>
                    <a:pt x="233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4" name="Google Shape;524;p46"/>
            <p:cNvSpPr/>
            <p:nvPr/>
          </p:nvSpPr>
          <p:spPr>
            <a:xfrm>
              <a:off x="2416100" y="4843688"/>
              <a:ext cx="79400" cy="9800"/>
            </a:xfrm>
            <a:custGeom>
              <a:avLst/>
              <a:gdLst/>
              <a:ahLst/>
              <a:cxnLst/>
              <a:rect l="l" t="t" r="r" b="b"/>
              <a:pathLst>
                <a:path w="3176" h="392" extrusionOk="0">
                  <a:moveTo>
                    <a:pt x="3129" y="1"/>
                  </a:moveTo>
                  <a:cubicBezTo>
                    <a:pt x="3128" y="1"/>
                    <a:pt x="3126" y="1"/>
                    <a:pt x="3124" y="2"/>
                  </a:cubicBezTo>
                  <a:cubicBezTo>
                    <a:pt x="2408" y="115"/>
                    <a:pt x="1689" y="146"/>
                    <a:pt x="1121" y="146"/>
                  </a:cubicBezTo>
                  <a:cubicBezTo>
                    <a:pt x="457" y="146"/>
                    <a:pt x="0" y="104"/>
                    <a:pt x="0" y="104"/>
                  </a:cubicBezTo>
                  <a:lnTo>
                    <a:pt x="0" y="294"/>
                  </a:lnTo>
                  <a:cubicBezTo>
                    <a:pt x="0" y="294"/>
                    <a:pt x="676" y="392"/>
                    <a:pt x="1497" y="392"/>
                  </a:cubicBezTo>
                  <a:cubicBezTo>
                    <a:pt x="2022" y="392"/>
                    <a:pt x="2606" y="352"/>
                    <a:pt x="3110" y="220"/>
                  </a:cubicBezTo>
                  <a:cubicBezTo>
                    <a:pt x="3110" y="220"/>
                    <a:pt x="3175" y="1"/>
                    <a:pt x="312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5" name="Google Shape;525;p46"/>
            <p:cNvSpPr/>
            <p:nvPr/>
          </p:nvSpPr>
          <p:spPr>
            <a:xfrm>
              <a:off x="2449425" y="4824288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extrusionOk="0">
                  <a:moveTo>
                    <a:pt x="824" y="1"/>
                  </a:moveTo>
                  <a:lnTo>
                    <a:pt x="46" y="57"/>
                  </a:lnTo>
                  <a:cubicBezTo>
                    <a:pt x="18" y="57"/>
                    <a:pt x="0" y="74"/>
                    <a:pt x="0" y="103"/>
                  </a:cubicBezTo>
                  <a:cubicBezTo>
                    <a:pt x="0" y="117"/>
                    <a:pt x="18" y="145"/>
                    <a:pt x="46" y="145"/>
                  </a:cubicBezTo>
                  <a:lnTo>
                    <a:pt x="824" y="89"/>
                  </a:lnTo>
                  <a:cubicBezTo>
                    <a:pt x="852" y="89"/>
                    <a:pt x="866" y="74"/>
                    <a:pt x="866" y="43"/>
                  </a:cubicBezTo>
                  <a:cubicBezTo>
                    <a:pt x="866" y="15"/>
                    <a:pt x="852" y="1"/>
                    <a:pt x="82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6" name="Google Shape;526;p46"/>
            <p:cNvSpPr/>
            <p:nvPr/>
          </p:nvSpPr>
          <p:spPr>
            <a:xfrm>
              <a:off x="2448025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880" y="95"/>
                  </a:moveTo>
                  <a:cubicBezTo>
                    <a:pt x="880" y="109"/>
                    <a:pt x="880" y="137"/>
                    <a:pt x="865" y="169"/>
                  </a:cubicBezTo>
                  <a:cubicBezTo>
                    <a:pt x="834" y="285"/>
                    <a:pt x="778" y="401"/>
                    <a:pt x="704" y="507"/>
                  </a:cubicBezTo>
                  <a:lnTo>
                    <a:pt x="672" y="521"/>
                  </a:lnTo>
                  <a:cubicBezTo>
                    <a:pt x="690" y="489"/>
                    <a:pt x="704" y="447"/>
                    <a:pt x="704" y="419"/>
                  </a:cubicBezTo>
                  <a:cubicBezTo>
                    <a:pt x="732" y="331"/>
                    <a:pt x="746" y="243"/>
                    <a:pt x="792" y="155"/>
                  </a:cubicBezTo>
                  <a:cubicBezTo>
                    <a:pt x="806" y="137"/>
                    <a:pt x="820" y="109"/>
                    <a:pt x="834" y="95"/>
                  </a:cubicBezTo>
                  <a:close/>
                  <a:moveTo>
                    <a:pt x="1129" y="313"/>
                  </a:moveTo>
                  <a:cubicBezTo>
                    <a:pt x="1157" y="313"/>
                    <a:pt x="1171" y="331"/>
                    <a:pt x="1171" y="331"/>
                  </a:cubicBezTo>
                  <a:cubicBezTo>
                    <a:pt x="1171" y="345"/>
                    <a:pt x="1171" y="359"/>
                    <a:pt x="1129" y="387"/>
                  </a:cubicBezTo>
                  <a:cubicBezTo>
                    <a:pt x="1024" y="489"/>
                    <a:pt x="880" y="549"/>
                    <a:pt x="746" y="577"/>
                  </a:cubicBezTo>
                  <a:lnTo>
                    <a:pt x="760" y="563"/>
                  </a:lnTo>
                  <a:cubicBezTo>
                    <a:pt x="848" y="475"/>
                    <a:pt x="936" y="401"/>
                    <a:pt x="1041" y="345"/>
                  </a:cubicBezTo>
                  <a:cubicBezTo>
                    <a:pt x="1069" y="331"/>
                    <a:pt x="1098" y="313"/>
                    <a:pt x="1129" y="313"/>
                  </a:cubicBezTo>
                  <a:close/>
                  <a:moveTo>
                    <a:pt x="862" y="0"/>
                  </a:moveTo>
                  <a:cubicBezTo>
                    <a:pt x="838" y="0"/>
                    <a:pt x="813" y="7"/>
                    <a:pt x="792" y="21"/>
                  </a:cubicBezTo>
                  <a:cubicBezTo>
                    <a:pt x="760" y="49"/>
                    <a:pt x="732" y="81"/>
                    <a:pt x="718" y="109"/>
                  </a:cubicBezTo>
                  <a:cubicBezTo>
                    <a:pt x="658" y="197"/>
                    <a:pt x="644" y="299"/>
                    <a:pt x="616" y="401"/>
                  </a:cubicBezTo>
                  <a:cubicBezTo>
                    <a:pt x="602" y="475"/>
                    <a:pt x="584" y="549"/>
                    <a:pt x="556" y="623"/>
                  </a:cubicBezTo>
                  <a:lnTo>
                    <a:pt x="42" y="665"/>
                  </a:lnTo>
                  <a:cubicBezTo>
                    <a:pt x="14" y="665"/>
                    <a:pt x="0" y="697"/>
                    <a:pt x="0" y="711"/>
                  </a:cubicBezTo>
                  <a:cubicBezTo>
                    <a:pt x="0" y="739"/>
                    <a:pt x="28" y="753"/>
                    <a:pt x="42" y="753"/>
                  </a:cubicBezTo>
                  <a:lnTo>
                    <a:pt x="584" y="697"/>
                  </a:lnTo>
                  <a:cubicBezTo>
                    <a:pt x="602" y="711"/>
                    <a:pt x="602" y="711"/>
                    <a:pt x="616" y="711"/>
                  </a:cubicBezTo>
                  <a:cubicBezTo>
                    <a:pt x="616" y="711"/>
                    <a:pt x="630" y="711"/>
                    <a:pt x="630" y="697"/>
                  </a:cubicBezTo>
                  <a:lnTo>
                    <a:pt x="865" y="683"/>
                  </a:lnTo>
                  <a:cubicBezTo>
                    <a:pt x="894" y="683"/>
                    <a:pt x="908" y="651"/>
                    <a:pt x="908" y="623"/>
                  </a:cubicBezTo>
                  <a:cubicBezTo>
                    <a:pt x="1010" y="577"/>
                    <a:pt x="1112" y="521"/>
                    <a:pt x="1186" y="461"/>
                  </a:cubicBezTo>
                  <a:cubicBezTo>
                    <a:pt x="1217" y="447"/>
                    <a:pt x="1273" y="401"/>
                    <a:pt x="1259" y="331"/>
                  </a:cubicBezTo>
                  <a:cubicBezTo>
                    <a:pt x="1259" y="257"/>
                    <a:pt x="1186" y="211"/>
                    <a:pt x="1129" y="211"/>
                  </a:cubicBezTo>
                  <a:cubicBezTo>
                    <a:pt x="1084" y="225"/>
                    <a:pt x="1024" y="243"/>
                    <a:pt x="996" y="271"/>
                  </a:cubicBezTo>
                  <a:cubicBezTo>
                    <a:pt x="967" y="285"/>
                    <a:pt x="936" y="299"/>
                    <a:pt x="908" y="331"/>
                  </a:cubicBezTo>
                  <a:cubicBezTo>
                    <a:pt x="922" y="285"/>
                    <a:pt x="936" y="243"/>
                    <a:pt x="953" y="197"/>
                  </a:cubicBezTo>
                  <a:cubicBezTo>
                    <a:pt x="982" y="95"/>
                    <a:pt x="953" y="49"/>
                    <a:pt x="922" y="21"/>
                  </a:cubicBezTo>
                  <a:cubicBezTo>
                    <a:pt x="908" y="7"/>
                    <a:pt x="886" y="0"/>
                    <a:pt x="86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7" name="Google Shape;527;p46"/>
            <p:cNvSpPr/>
            <p:nvPr/>
          </p:nvSpPr>
          <p:spPr>
            <a:xfrm>
              <a:off x="2277250" y="4413188"/>
              <a:ext cx="125325" cy="172900"/>
            </a:xfrm>
            <a:custGeom>
              <a:avLst/>
              <a:gdLst/>
              <a:ahLst/>
              <a:cxnLst/>
              <a:rect l="l" t="t" r="r" b="b"/>
              <a:pathLst>
                <a:path w="5013" h="6916" extrusionOk="0">
                  <a:moveTo>
                    <a:pt x="222" y="0"/>
                  </a:moveTo>
                  <a:lnTo>
                    <a:pt x="0" y="5744"/>
                  </a:lnTo>
                  <a:lnTo>
                    <a:pt x="4925" y="6916"/>
                  </a:lnTo>
                  <a:cubicBezTo>
                    <a:pt x="4925" y="6916"/>
                    <a:pt x="4999" y="1407"/>
                    <a:pt x="5013" y="1393"/>
                  </a:cubicBezTo>
                  <a:cubicBezTo>
                    <a:pt x="3152" y="528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8" name="Google Shape;528;p46"/>
            <p:cNvSpPr/>
            <p:nvPr/>
          </p:nvSpPr>
          <p:spPr>
            <a:xfrm>
              <a:off x="2268800" y="4414588"/>
              <a:ext cx="133775" cy="173700"/>
            </a:xfrm>
            <a:custGeom>
              <a:avLst/>
              <a:gdLst/>
              <a:ahLst/>
              <a:cxnLst/>
              <a:rect l="l" t="t" r="r" b="b"/>
              <a:pathLst>
                <a:path w="5351" h="6948" extrusionOk="0">
                  <a:moveTo>
                    <a:pt x="222" y="0"/>
                  </a:moveTo>
                  <a:lnTo>
                    <a:pt x="0" y="5748"/>
                  </a:lnTo>
                  <a:lnTo>
                    <a:pt x="5263" y="6948"/>
                  </a:lnTo>
                  <a:cubicBezTo>
                    <a:pt x="5263" y="6948"/>
                    <a:pt x="5337" y="1439"/>
                    <a:pt x="5351" y="1425"/>
                  </a:cubicBezTo>
                  <a:cubicBezTo>
                    <a:pt x="3374" y="546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9" name="Google Shape;529;p46"/>
            <p:cNvSpPr/>
            <p:nvPr/>
          </p:nvSpPr>
          <p:spPr>
            <a:xfrm>
              <a:off x="2266950" y="4416438"/>
              <a:ext cx="135275" cy="174050"/>
            </a:xfrm>
            <a:custGeom>
              <a:avLst/>
              <a:gdLst/>
              <a:ahLst/>
              <a:cxnLst/>
              <a:rect l="l" t="t" r="r" b="b"/>
              <a:pathLst>
                <a:path w="5411" h="6962" extrusionOk="0">
                  <a:moveTo>
                    <a:pt x="1" y="0"/>
                  </a:moveTo>
                  <a:lnTo>
                    <a:pt x="60" y="5762"/>
                  </a:lnTo>
                  <a:lnTo>
                    <a:pt x="5323" y="6961"/>
                  </a:lnTo>
                  <a:cubicBezTo>
                    <a:pt x="5323" y="6961"/>
                    <a:pt x="5411" y="1453"/>
                    <a:pt x="5411" y="1439"/>
                  </a:cubicBezTo>
                  <a:cubicBezTo>
                    <a:pt x="3652" y="66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0" name="Google Shape;530;p46"/>
            <p:cNvSpPr/>
            <p:nvPr/>
          </p:nvSpPr>
          <p:spPr>
            <a:xfrm>
              <a:off x="2402550" y="4415013"/>
              <a:ext cx="126475" cy="171075"/>
            </a:xfrm>
            <a:custGeom>
              <a:avLst/>
              <a:gdLst/>
              <a:ahLst/>
              <a:cxnLst/>
              <a:rect l="l" t="t" r="r" b="b"/>
              <a:pathLst>
                <a:path w="5059" h="6843" extrusionOk="0">
                  <a:moveTo>
                    <a:pt x="4837" y="1"/>
                  </a:moveTo>
                  <a:cubicBezTo>
                    <a:pt x="4837" y="1"/>
                    <a:pt x="1875" y="469"/>
                    <a:pt x="1" y="1320"/>
                  </a:cubicBezTo>
                  <a:cubicBezTo>
                    <a:pt x="15" y="1334"/>
                    <a:pt x="89" y="6843"/>
                    <a:pt x="89" y="6843"/>
                  </a:cubicBezTo>
                  <a:lnTo>
                    <a:pt x="5059" y="5745"/>
                  </a:lnTo>
                  <a:lnTo>
                    <a:pt x="4837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1" name="Google Shape;531;p46"/>
            <p:cNvSpPr/>
            <p:nvPr/>
          </p:nvSpPr>
          <p:spPr>
            <a:xfrm>
              <a:off x="2402550" y="4416438"/>
              <a:ext cx="134825" cy="171850"/>
            </a:xfrm>
            <a:custGeom>
              <a:avLst/>
              <a:gdLst/>
              <a:ahLst/>
              <a:cxnLst/>
              <a:rect l="l" t="t" r="r" b="b"/>
              <a:pathLst>
                <a:path w="5393" h="6874" extrusionOk="0">
                  <a:moveTo>
                    <a:pt x="5175" y="0"/>
                  </a:moveTo>
                  <a:cubicBezTo>
                    <a:pt x="5175" y="0"/>
                    <a:pt x="1995" y="500"/>
                    <a:pt x="1" y="1351"/>
                  </a:cubicBezTo>
                  <a:cubicBezTo>
                    <a:pt x="15" y="1365"/>
                    <a:pt x="89" y="6874"/>
                    <a:pt x="89" y="6874"/>
                  </a:cubicBezTo>
                  <a:lnTo>
                    <a:pt x="5393" y="5748"/>
                  </a:lnTo>
                  <a:lnTo>
                    <a:pt x="5175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2" name="Google Shape;532;p46"/>
            <p:cNvSpPr/>
            <p:nvPr/>
          </p:nvSpPr>
          <p:spPr>
            <a:xfrm>
              <a:off x="2402900" y="4418288"/>
              <a:ext cx="136325" cy="172200"/>
            </a:xfrm>
            <a:custGeom>
              <a:avLst/>
              <a:gdLst/>
              <a:ahLst/>
              <a:cxnLst/>
              <a:rect l="l" t="t" r="r" b="b"/>
              <a:pathLst>
                <a:path w="5453" h="6888" extrusionOk="0">
                  <a:moveTo>
                    <a:pt x="5453" y="0"/>
                  </a:moveTo>
                  <a:cubicBezTo>
                    <a:pt x="5453" y="0"/>
                    <a:pt x="1773" y="616"/>
                    <a:pt x="1" y="1365"/>
                  </a:cubicBezTo>
                  <a:cubicBezTo>
                    <a:pt x="1" y="1379"/>
                    <a:pt x="89" y="6887"/>
                    <a:pt x="89" y="6887"/>
                  </a:cubicBezTo>
                  <a:lnTo>
                    <a:pt x="5397" y="5762"/>
                  </a:lnTo>
                  <a:lnTo>
                    <a:pt x="5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3" name="Google Shape;533;p46"/>
            <p:cNvSpPr/>
            <p:nvPr/>
          </p:nvSpPr>
          <p:spPr>
            <a:xfrm>
              <a:off x="22530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246" y="1"/>
                  </a:moveTo>
                  <a:cubicBezTo>
                    <a:pt x="109" y="1"/>
                    <a:pt x="1" y="111"/>
                    <a:pt x="1" y="269"/>
                  </a:cubicBezTo>
                  <a:lnTo>
                    <a:pt x="1" y="5795"/>
                  </a:lnTo>
                  <a:cubicBezTo>
                    <a:pt x="1" y="5971"/>
                    <a:pt x="134" y="6147"/>
                    <a:pt x="293" y="6175"/>
                  </a:cubicBezTo>
                  <a:lnTo>
                    <a:pt x="5393" y="7072"/>
                  </a:lnTo>
                  <a:cubicBezTo>
                    <a:pt x="5409" y="7075"/>
                    <a:pt x="5425" y="7076"/>
                    <a:pt x="5441" y="7076"/>
                  </a:cubicBezTo>
                  <a:cubicBezTo>
                    <a:pt x="5580" y="7076"/>
                    <a:pt x="5689" y="6966"/>
                    <a:pt x="5689" y="6808"/>
                  </a:cubicBezTo>
                  <a:lnTo>
                    <a:pt x="5689" y="1282"/>
                  </a:lnTo>
                  <a:cubicBezTo>
                    <a:pt x="5689" y="1106"/>
                    <a:pt x="5555" y="944"/>
                    <a:pt x="5393" y="916"/>
                  </a:cubicBezTo>
                  <a:lnTo>
                    <a:pt x="293" y="5"/>
                  </a:lnTo>
                  <a:cubicBezTo>
                    <a:pt x="277" y="2"/>
                    <a:pt x="261" y="1"/>
                    <a:pt x="246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4" name="Google Shape;534;p46"/>
            <p:cNvSpPr/>
            <p:nvPr/>
          </p:nvSpPr>
          <p:spPr>
            <a:xfrm>
              <a:off x="2254200" y="4426688"/>
              <a:ext cx="141075" cy="175325"/>
            </a:xfrm>
            <a:custGeom>
              <a:avLst/>
              <a:gdLst/>
              <a:ahLst/>
              <a:cxnLst/>
              <a:rect l="l" t="t" r="r" b="b"/>
              <a:pathLst>
                <a:path w="5643" h="7013" extrusionOk="0">
                  <a:moveTo>
                    <a:pt x="263" y="1"/>
                  </a:moveTo>
                  <a:cubicBezTo>
                    <a:pt x="115" y="1"/>
                    <a:pt x="1" y="101"/>
                    <a:pt x="1" y="266"/>
                  </a:cubicBezTo>
                  <a:lnTo>
                    <a:pt x="1" y="5746"/>
                  </a:lnTo>
                  <a:cubicBezTo>
                    <a:pt x="1" y="5922"/>
                    <a:pt x="131" y="6084"/>
                    <a:pt x="292" y="6112"/>
                  </a:cubicBezTo>
                  <a:lnTo>
                    <a:pt x="5347" y="7009"/>
                  </a:lnTo>
                  <a:cubicBezTo>
                    <a:pt x="5364" y="7012"/>
                    <a:pt x="5380" y="7013"/>
                    <a:pt x="5395" y="7013"/>
                  </a:cubicBezTo>
                  <a:cubicBezTo>
                    <a:pt x="5535" y="7013"/>
                    <a:pt x="5643" y="6904"/>
                    <a:pt x="5643" y="6759"/>
                  </a:cubicBezTo>
                  <a:lnTo>
                    <a:pt x="5643" y="1275"/>
                  </a:lnTo>
                  <a:cubicBezTo>
                    <a:pt x="5643" y="1099"/>
                    <a:pt x="5509" y="941"/>
                    <a:pt x="5347" y="909"/>
                  </a:cubicBezTo>
                  <a:lnTo>
                    <a:pt x="292" y="2"/>
                  </a:lnTo>
                  <a:cubicBezTo>
                    <a:pt x="283" y="1"/>
                    <a:pt x="273" y="1"/>
                    <a:pt x="26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5" name="Google Shape;535;p46"/>
            <p:cNvSpPr/>
            <p:nvPr/>
          </p:nvSpPr>
          <p:spPr>
            <a:xfrm>
              <a:off x="24098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5444" y="1"/>
                  </a:moveTo>
                  <a:cubicBezTo>
                    <a:pt x="5429" y="1"/>
                    <a:pt x="5413" y="2"/>
                    <a:pt x="5396" y="5"/>
                  </a:cubicBezTo>
                  <a:lnTo>
                    <a:pt x="296" y="916"/>
                  </a:lnTo>
                  <a:cubicBezTo>
                    <a:pt x="134" y="944"/>
                    <a:pt x="1" y="1106"/>
                    <a:pt x="1" y="1282"/>
                  </a:cubicBezTo>
                  <a:lnTo>
                    <a:pt x="1" y="6808"/>
                  </a:lnTo>
                  <a:cubicBezTo>
                    <a:pt x="1" y="6966"/>
                    <a:pt x="109" y="7076"/>
                    <a:pt x="248" y="7076"/>
                  </a:cubicBezTo>
                  <a:cubicBezTo>
                    <a:pt x="264" y="7076"/>
                    <a:pt x="280" y="7075"/>
                    <a:pt x="296" y="7072"/>
                  </a:cubicBezTo>
                  <a:lnTo>
                    <a:pt x="5396" y="6175"/>
                  </a:lnTo>
                  <a:cubicBezTo>
                    <a:pt x="5558" y="6147"/>
                    <a:pt x="5688" y="5971"/>
                    <a:pt x="5688" y="5795"/>
                  </a:cubicBezTo>
                  <a:lnTo>
                    <a:pt x="5688" y="269"/>
                  </a:lnTo>
                  <a:cubicBezTo>
                    <a:pt x="5688" y="111"/>
                    <a:pt x="5583" y="1"/>
                    <a:pt x="5444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6" name="Google Shape;536;p46"/>
            <p:cNvSpPr/>
            <p:nvPr/>
          </p:nvSpPr>
          <p:spPr>
            <a:xfrm>
              <a:off x="2409850" y="4426688"/>
              <a:ext cx="141175" cy="175325"/>
            </a:xfrm>
            <a:custGeom>
              <a:avLst/>
              <a:gdLst/>
              <a:ahLst/>
              <a:cxnLst/>
              <a:rect l="l" t="t" r="r" b="b"/>
              <a:pathLst>
                <a:path w="5647" h="7013" extrusionOk="0">
                  <a:moveTo>
                    <a:pt x="5380" y="1"/>
                  </a:moveTo>
                  <a:cubicBezTo>
                    <a:pt x="5370" y="1"/>
                    <a:pt x="5361" y="1"/>
                    <a:pt x="5351" y="2"/>
                  </a:cubicBezTo>
                  <a:lnTo>
                    <a:pt x="296" y="909"/>
                  </a:lnTo>
                  <a:cubicBezTo>
                    <a:pt x="134" y="941"/>
                    <a:pt x="1" y="1099"/>
                    <a:pt x="1" y="1275"/>
                  </a:cubicBezTo>
                  <a:lnTo>
                    <a:pt x="1" y="6759"/>
                  </a:lnTo>
                  <a:cubicBezTo>
                    <a:pt x="1" y="6904"/>
                    <a:pt x="109" y="7013"/>
                    <a:pt x="248" y="7013"/>
                  </a:cubicBezTo>
                  <a:cubicBezTo>
                    <a:pt x="264" y="7013"/>
                    <a:pt x="280" y="7012"/>
                    <a:pt x="296" y="7009"/>
                  </a:cubicBezTo>
                  <a:lnTo>
                    <a:pt x="5351" y="6112"/>
                  </a:lnTo>
                  <a:cubicBezTo>
                    <a:pt x="5512" y="6084"/>
                    <a:pt x="5646" y="5922"/>
                    <a:pt x="5646" y="5746"/>
                  </a:cubicBezTo>
                  <a:lnTo>
                    <a:pt x="5646" y="266"/>
                  </a:lnTo>
                  <a:cubicBezTo>
                    <a:pt x="5646" y="101"/>
                    <a:pt x="5528" y="1"/>
                    <a:pt x="538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7" name="Google Shape;537;p46"/>
            <p:cNvSpPr/>
            <p:nvPr/>
          </p:nvSpPr>
          <p:spPr>
            <a:xfrm>
              <a:off x="2389350" y="4449413"/>
              <a:ext cx="27125" cy="153900"/>
            </a:xfrm>
            <a:custGeom>
              <a:avLst/>
              <a:gdLst/>
              <a:ahLst/>
              <a:cxnLst/>
              <a:rect l="l" t="t" r="r" b="b"/>
              <a:pathLst>
                <a:path w="1085" h="6156" extrusionOk="0">
                  <a:moveTo>
                    <a:pt x="163" y="0"/>
                  </a:moveTo>
                  <a:cubicBezTo>
                    <a:pt x="75" y="0"/>
                    <a:pt x="1" y="60"/>
                    <a:pt x="1" y="148"/>
                  </a:cubicBezTo>
                  <a:lnTo>
                    <a:pt x="1" y="6012"/>
                  </a:lnTo>
                  <a:cubicBezTo>
                    <a:pt x="1" y="6082"/>
                    <a:pt x="75" y="6156"/>
                    <a:pt x="163" y="6156"/>
                  </a:cubicBezTo>
                  <a:lnTo>
                    <a:pt x="940" y="6156"/>
                  </a:lnTo>
                  <a:cubicBezTo>
                    <a:pt x="1028" y="6156"/>
                    <a:pt x="1084" y="6082"/>
                    <a:pt x="1084" y="6012"/>
                  </a:cubicBezTo>
                  <a:lnTo>
                    <a:pt x="1084" y="148"/>
                  </a:lnTo>
                  <a:cubicBezTo>
                    <a:pt x="1084" y="60"/>
                    <a:pt x="1028" y="0"/>
                    <a:pt x="940" y="0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8" name="Google Shape;538;p46"/>
            <p:cNvSpPr/>
            <p:nvPr/>
          </p:nvSpPr>
          <p:spPr>
            <a:xfrm>
              <a:off x="2240225" y="4489738"/>
              <a:ext cx="34500" cy="47100"/>
            </a:xfrm>
            <a:custGeom>
              <a:avLst/>
              <a:gdLst/>
              <a:ahLst/>
              <a:cxnLst/>
              <a:rect l="l" t="t" r="r" b="b"/>
              <a:pathLst>
                <a:path w="1380" h="1884" extrusionOk="0">
                  <a:moveTo>
                    <a:pt x="583" y="0"/>
                  </a:moveTo>
                  <a:cubicBezTo>
                    <a:pt x="409" y="0"/>
                    <a:pt x="176" y="410"/>
                    <a:pt x="176" y="410"/>
                  </a:cubicBezTo>
                  <a:cubicBezTo>
                    <a:pt x="176" y="410"/>
                    <a:pt x="0" y="1303"/>
                    <a:pt x="222" y="1655"/>
                  </a:cubicBezTo>
                  <a:cubicBezTo>
                    <a:pt x="319" y="1822"/>
                    <a:pt x="547" y="1883"/>
                    <a:pt x="769" y="1883"/>
                  </a:cubicBezTo>
                  <a:cubicBezTo>
                    <a:pt x="1015" y="1883"/>
                    <a:pt x="1252" y="1807"/>
                    <a:pt x="1291" y="1715"/>
                  </a:cubicBezTo>
                  <a:cubicBezTo>
                    <a:pt x="1345" y="1544"/>
                    <a:pt x="743" y="1504"/>
                    <a:pt x="622" y="1498"/>
                  </a:cubicBezTo>
                  <a:lnTo>
                    <a:pt x="622" y="1498"/>
                  </a:lnTo>
                  <a:cubicBezTo>
                    <a:pt x="648" y="1499"/>
                    <a:pt x="697" y="1500"/>
                    <a:pt x="757" y="1500"/>
                  </a:cubicBezTo>
                  <a:cubicBezTo>
                    <a:pt x="977" y="1500"/>
                    <a:pt x="1355" y="1479"/>
                    <a:pt x="1365" y="1335"/>
                  </a:cubicBezTo>
                  <a:cubicBezTo>
                    <a:pt x="1379" y="1127"/>
                    <a:pt x="574" y="1113"/>
                    <a:pt x="574" y="1113"/>
                  </a:cubicBezTo>
                  <a:cubicBezTo>
                    <a:pt x="574" y="1113"/>
                    <a:pt x="1319" y="1113"/>
                    <a:pt x="1305" y="864"/>
                  </a:cubicBezTo>
                  <a:cubicBezTo>
                    <a:pt x="1297" y="732"/>
                    <a:pt x="1038" y="703"/>
                    <a:pt x="815" y="703"/>
                  </a:cubicBezTo>
                  <a:cubicBezTo>
                    <a:pt x="737" y="703"/>
                    <a:pt x="663" y="707"/>
                    <a:pt x="607" y="710"/>
                  </a:cubicBezTo>
                  <a:lnTo>
                    <a:pt x="607" y="710"/>
                  </a:lnTo>
                  <a:cubicBezTo>
                    <a:pt x="842" y="688"/>
                    <a:pt x="1374" y="621"/>
                    <a:pt x="1305" y="484"/>
                  </a:cubicBezTo>
                  <a:cubicBezTo>
                    <a:pt x="1268" y="396"/>
                    <a:pt x="1077" y="374"/>
                    <a:pt x="896" y="374"/>
                  </a:cubicBezTo>
                  <a:cubicBezTo>
                    <a:pt x="714" y="374"/>
                    <a:pt x="542" y="396"/>
                    <a:pt x="542" y="396"/>
                  </a:cubicBezTo>
                  <a:cubicBezTo>
                    <a:pt x="542" y="396"/>
                    <a:pt x="764" y="30"/>
                    <a:pt x="602" y="2"/>
                  </a:cubicBezTo>
                  <a:cubicBezTo>
                    <a:pt x="596" y="1"/>
                    <a:pt x="589" y="0"/>
                    <a:pt x="5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9" name="Google Shape;539;p46"/>
            <p:cNvSpPr/>
            <p:nvPr/>
          </p:nvSpPr>
          <p:spPr>
            <a:xfrm>
              <a:off x="2532250" y="4489738"/>
              <a:ext cx="34150" cy="47100"/>
            </a:xfrm>
            <a:custGeom>
              <a:avLst/>
              <a:gdLst/>
              <a:ahLst/>
              <a:cxnLst/>
              <a:rect l="l" t="t" r="r" b="b"/>
              <a:pathLst>
                <a:path w="1366" h="1884" extrusionOk="0">
                  <a:moveTo>
                    <a:pt x="783" y="0"/>
                  </a:moveTo>
                  <a:cubicBezTo>
                    <a:pt x="777" y="0"/>
                    <a:pt x="770" y="1"/>
                    <a:pt x="764" y="2"/>
                  </a:cubicBezTo>
                  <a:cubicBezTo>
                    <a:pt x="602" y="30"/>
                    <a:pt x="821" y="396"/>
                    <a:pt x="821" y="396"/>
                  </a:cubicBezTo>
                  <a:cubicBezTo>
                    <a:pt x="821" y="396"/>
                    <a:pt x="649" y="374"/>
                    <a:pt x="468" y="374"/>
                  </a:cubicBezTo>
                  <a:cubicBezTo>
                    <a:pt x="288" y="374"/>
                    <a:pt x="98" y="396"/>
                    <a:pt x="61" y="484"/>
                  </a:cubicBezTo>
                  <a:cubicBezTo>
                    <a:pt x="3" y="622"/>
                    <a:pt x="535" y="689"/>
                    <a:pt x="764" y="711"/>
                  </a:cubicBezTo>
                  <a:lnTo>
                    <a:pt x="764" y="711"/>
                  </a:lnTo>
                  <a:cubicBezTo>
                    <a:pt x="707" y="707"/>
                    <a:pt x="631" y="703"/>
                    <a:pt x="551" y="703"/>
                  </a:cubicBezTo>
                  <a:cubicBezTo>
                    <a:pt x="328" y="703"/>
                    <a:pt x="69" y="732"/>
                    <a:pt x="61" y="864"/>
                  </a:cubicBezTo>
                  <a:cubicBezTo>
                    <a:pt x="61" y="1113"/>
                    <a:pt x="806" y="1113"/>
                    <a:pt x="806" y="1113"/>
                  </a:cubicBezTo>
                  <a:cubicBezTo>
                    <a:pt x="806" y="1113"/>
                    <a:pt x="1" y="1127"/>
                    <a:pt x="1" y="1335"/>
                  </a:cubicBezTo>
                  <a:cubicBezTo>
                    <a:pt x="11" y="1479"/>
                    <a:pt x="389" y="1500"/>
                    <a:pt x="609" y="1500"/>
                  </a:cubicBezTo>
                  <a:cubicBezTo>
                    <a:pt x="671" y="1500"/>
                    <a:pt x="720" y="1499"/>
                    <a:pt x="745" y="1498"/>
                  </a:cubicBezTo>
                  <a:lnTo>
                    <a:pt x="745" y="1498"/>
                  </a:lnTo>
                  <a:cubicBezTo>
                    <a:pt x="631" y="1504"/>
                    <a:pt x="35" y="1543"/>
                    <a:pt x="89" y="1715"/>
                  </a:cubicBezTo>
                  <a:cubicBezTo>
                    <a:pt x="120" y="1807"/>
                    <a:pt x="354" y="1883"/>
                    <a:pt x="601" y="1883"/>
                  </a:cubicBezTo>
                  <a:cubicBezTo>
                    <a:pt x="823" y="1883"/>
                    <a:pt x="1055" y="1822"/>
                    <a:pt x="1158" y="1655"/>
                  </a:cubicBezTo>
                  <a:cubicBezTo>
                    <a:pt x="1366" y="1303"/>
                    <a:pt x="1204" y="410"/>
                    <a:pt x="1204" y="410"/>
                  </a:cubicBezTo>
                  <a:cubicBezTo>
                    <a:pt x="1204" y="410"/>
                    <a:pt x="958" y="0"/>
                    <a:pt x="7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0" name="Google Shape;540;p46"/>
            <p:cNvSpPr/>
            <p:nvPr/>
          </p:nvSpPr>
          <p:spPr>
            <a:xfrm>
              <a:off x="2508775" y="4452163"/>
              <a:ext cx="31950" cy="30700"/>
            </a:xfrm>
            <a:custGeom>
              <a:avLst/>
              <a:gdLst/>
              <a:ahLst/>
              <a:cxnLst/>
              <a:rect l="l" t="t" r="r" b="b"/>
              <a:pathLst>
                <a:path w="1278" h="1228" extrusionOk="0">
                  <a:moveTo>
                    <a:pt x="715" y="1"/>
                  </a:moveTo>
                  <a:cubicBezTo>
                    <a:pt x="687" y="1"/>
                    <a:pt x="658" y="13"/>
                    <a:pt x="634" y="38"/>
                  </a:cubicBezTo>
                  <a:lnTo>
                    <a:pt x="486" y="242"/>
                  </a:lnTo>
                  <a:cubicBezTo>
                    <a:pt x="458" y="274"/>
                    <a:pt x="426" y="288"/>
                    <a:pt x="398" y="288"/>
                  </a:cubicBezTo>
                  <a:lnTo>
                    <a:pt x="134" y="274"/>
                  </a:lnTo>
                  <a:cubicBezTo>
                    <a:pt x="61" y="274"/>
                    <a:pt x="1" y="362"/>
                    <a:pt x="46" y="432"/>
                  </a:cubicBezTo>
                  <a:lnTo>
                    <a:pt x="208" y="640"/>
                  </a:lnTo>
                  <a:cubicBezTo>
                    <a:pt x="222" y="668"/>
                    <a:pt x="222" y="696"/>
                    <a:pt x="208" y="742"/>
                  </a:cubicBezTo>
                  <a:lnTo>
                    <a:pt x="120" y="977"/>
                  </a:lnTo>
                  <a:cubicBezTo>
                    <a:pt x="93" y="1038"/>
                    <a:pt x="145" y="1113"/>
                    <a:pt x="217" y="1113"/>
                  </a:cubicBezTo>
                  <a:cubicBezTo>
                    <a:pt x="228" y="1113"/>
                    <a:pt x="239" y="1111"/>
                    <a:pt x="250" y="1107"/>
                  </a:cubicBezTo>
                  <a:lnTo>
                    <a:pt x="500" y="1034"/>
                  </a:lnTo>
                  <a:cubicBezTo>
                    <a:pt x="512" y="1028"/>
                    <a:pt x="524" y="1024"/>
                    <a:pt x="537" y="1024"/>
                  </a:cubicBezTo>
                  <a:cubicBezTo>
                    <a:pt x="554" y="1024"/>
                    <a:pt x="572" y="1031"/>
                    <a:pt x="588" y="1048"/>
                  </a:cubicBezTo>
                  <a:lnTo>
                    <a:pt x="792" y="1209"/>
                  </a:lnTo>
                  <a:cubicBezTo>
                    <a:pt x="809" y="1222"/>
                    <a:pt x="827" y="1228"/>
                    <a:pt x="846" y="1228"/>
                  </a:cubicBezTo>
                  <a:cubicBezTo>
                    <a:pt x="894" y="1228"/>
                    <a:pt x="940" y="1189"/>
                    <a:pt x="940" y="1136"/>
                  </a:cubicBezTo>
                  <a:lnTo>
                    <a:pt x="954" y="872"/>
                  </a:lnTo>
                  <a:cubicBezTo>
                    <a:pt x="954" y="844"/>
                    <a:pt x="968" y="815"/>
                    <a:pt x="1000" y="784"/>
                  </a:cubicBezTo>
                  <a:lnTo>
                    <a:pt x="1218" y="654"/>
                  </a:lnTo>
                  <a:cubicBezTo>
                    <a:pt x="1278" y="594"/>
                    <a:pt x="1264" y="492"/>
                    <a:pt x="1190" y="478"/>
                  </a:cubicBezTo>
                  <a:lnTo>
                    <a:pt x="940" y="390"/>
                  </a:lnTo>
                  <a:cubicBezTo>
                    <a:pt x="912" y="376"/>
                    <a:pt x="880" y="362"/>
                    <a:pt x="880" y="316"/>
                  </a:cubicBezTo>
                  <a:lnTo>
                    <a:pt x="810" y="66"/>
                  </a:lnTo>
                  <a:cubicBezTo>
                    <a:pt x="791" y="23"/>
                    <a:pt x="754" y="1"/>
                    <a:pt x="7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1" name="Google Shape;541;p46"/>
            <p:cNvSpPr/>
            <p:nvPr/>
          </p:nvSpPr>
          <p:spPr>
            <a:xfrm>
              <a:off x="2276250" y="4541613"/>
              <a:ext cx="31800" cy="30850"/>
            </a:xfrm>
            <a:custGeom>
              <a:avLst/>
              <a:gdLst/>
              <a:ahLst/>
              <a:cxnLst/>
              <a:rect l="l" t="t" r="r" b="b"/>
              <a:pathLst>
                <a:path w="1272" h="1234" extrusionOk="0">
                  <a:moveTo>
                    <a:pt x="714" y="0"/>
                  </a:moveTo>
                  <a:cubicBezTo>
                    <a:pt x="684" y="0"/>
                    <a:pt x="651" y="12"/>
                    <a:pt x="628" y="37"/>
                  </a:cubicBezTo>
                  <a:lnTo>
                    <a:pt x="480" y="255"/>
                  </a:lnTo>
                  <a:cubicBezTo>
                    <a:pt x="452" y="270"/>
                    <a:pt x="420" y="284"/>
                    <a:pt x="392" y="284"/>
                  </a:cubicBezTo>
                  <a:lnTo>
                    <a:pt x="128" y="284"/>
                  </a:lnTo>
                  <a:cubicBezTo>
                    <a:pt x="123" y="283"/>
                    <a:pt x="119" y="282"/>
                    <a:pt x="114" y="282"/>
                  </a:cubicBezTo>
                  <a:cubicBezTo>
                    <a:pt x="47" y="282"/>
                    <a:pt x="1" y="375"/>
                    <a:pt x="40" y="431"/>
                  </a:cubicBezTo>
                  <a:lnTo>
                    <a:pt x="202" y="653"/>
                  </a:lnTo>
                  <a:cubicBezTo>
                    <a:pt x="216" y="667"/>
                    <a:pt x="216" y="709"/>
                    <a:pt x="216" y="741"/>
                  </a:cubicBezTo>
                  <a:lnTo>
                    <a:pt x="114" y="987"/>
                  </a:lnTo>
                  <a:cubicBezTo>
                    <a:pt x="90" y="1050"/>
                    <a:pt x="137" y="1113"/>
                    <a:pt x="206" y="1113"/>
                  </a:cubicBezTo>
                  <a:cubicBezTo>
                    <a:pt x="218" y="1113"/>
                    <a:pt x="231" y="1111"/>
                    <a:pt x="244" y="1107"/>
                  </a:cubicBezTo>
                  <a:lnTo>
                    <a:pt x="494" y="1033"/>
                  </a:lnTo>
                  <a:cubicBezTo>
                    <a:pt x="503" y="1029"/>
                    <a:pt x="512" y="1027"/>
                    <a:pt x="521" y="1027"/>
                  </a:cubicBezTo>
                  <a:cubicBezTo>
                    <a:pt x="542" y="1027"/>
                    <a:pt x="562" y="1037"/>
                    <a:pt x="582" y="1047"/>
                  </a:cubicBezTo>
                  <a:lnTo>
                    <a:pt x="789" y="1209"/>
                  </a:lnTo>
                  <a:cubicBezTo>
                    <a:pt x="805" y="1226"/>
                    <a:pt x="824" y="1233"/>
                    <a:pt x="843" y="1233"/>
                  </a:cubicBezTo>
                  <a:cubicBezTo>
                    <a:pt x="890" y="1233"/>
                    <a:pt x="938" y="1188"/>
                    <a:pt x="948" y="1135"/>
                  </a:cubicBezTo>
                  <a:lnTo>
                    <a:pt x="948" y="871"/>
                  </a:lnTo>
                  <a:cubicBezTo>
                    <a:pt x="948" y="843"/>
                    <a:pt x="965" y="811"/>
                    <a:pt x="993" y="797"/>
                  </a:cubicBezTo>
                  <a:lnTo>
                    <a:pt x="1211" y="653"/>
                  </a:lnTo>
                  <a:cubicBezTo>
                    <a:pt x="1271" y="607"/>
                    <a:pt x="1257" y="505"/>
                    <a:pt x="1183" y="477"/>
                  </a:cubicBezTo>
                  <a:lnTo>
                    <a:pt x="934" y="389"/>
                  </a:lnTo>
                  <a:cubicBezTo>
                    <a:pt x="905" y="372"/>
                    <a:pt x="877" y="357"/>
                    <a:pt x="877" y="329"/>
                  </a:cubicBezTo>
                  <a:lnTo>
                    <a:pt x="803" y="66"/>
                  </a:lnTo>
                  <a:cubicBezTo>
                    <a:pt x="795" y="23"/>
                    <a:pt x="757" y="0"/>
                    <a:pt x="71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2" name="Google Shape;542;p46"/>
            <p:cNvSpPr/>
            <p:nvPr/>
          </p:nvSpPr>
          <p:spPr>
            <a:xfrm>
              <a:off x="2466300" y="4446688"/>
              <a:ext cx="31525" cy="30700"/>
            </a:xfrm>
            <a:custGeom>
              <a:avLst/>
              <a:gdLst/>
              <a:ahLst/>
              <a:cxnLst/>
              <a:rect l="l" t="t" r="r" b="b"/>
              <a:pathLst>
                <a:path w="1261" h="1228" extrusionOk="0">
                  <a:moveTo>
                    <a:pt x="706" y="1"/>
                  </a:moveTo>
                  <a:cubicBezTo>
                    <a:pt x="678" y="1"/>
                    <a:pt x="649" y="12"/>
                    <a:pt x="630" y="35"/>
                  </a:cubicBezTo>
                  <a:lnTo>
                    <a:pt x="469" y="243"/>
                  </a:lnTo>
                  <a:cubicBezTo>
                    <a:pt x="455" y="271"/>
                    <a:pt x="412" y="285"/>
                    <a:pt x="381" y="285"/>
                  </a:cubicBezTo>
                  <a:lnTo>
                    <a:pt x="117" y="271"/>
                  </a:lnTo>
                  <a:cubicBezTo>
                    <a:pt x="47" y="271"/>
                    <a:pt x="1" y="359"/>
                    <a:pt x="47" y="433"/>
                  </a:cubicBezTo>
                  <a:lnTo>
                    <a:pt x="191" y="637"/>
                  </a:lnTo>
                  <a:cubicBezTo>
                    <a:pt x="205" y="669"/>
                    <a:pt x="222" y="697"/>
                    <a:pt x="205" y="725"/>
                  </a:cubicBezTo>
                  <a:lnTo>
                    <a:pt x="117" y="975"/>
                  </a:lnTo>
                  <a:cubicBezTo>
                    <a:pt x="92" y="1039"/>
                    <a:pt x="145" y="1114"/>
                    <a:pt x="208" y="1114"/>
                  </a:cubicBezTo>
                  <a:cubicBezTo>
                    <a:pt x="217" y="1114"/>
                    <a:pt x="227" y="1112"/>
                    <a:pt x="236" y="1108"/>
                  </a:cubicBezTo>
                  <a:lnTo>
                    <a:pt x="486" y="1034"/>
                  </a:lnTo>
                  <a:cubicBezTo>
                    <a:pt x="498" y="1029"/>
                    <a:pt x="510" y="1025"/>
                    <a:pt x="521" y="1025"/>
                  </a:cubicBezTo>
                  <a:cubicBezTo>
                    <a:pt x="538" y="1025"/>
                    <a:pt x="556" y="1032"/>
                    <a:pt x="574" y="1049"/>
                  </a:cubicBezTo>
                  <a:lnTo>
                    <a:pt x="778" y="1210"/>
                  </a:lnTo>
                  <a:cubicBezTo>
                    <a:pt x="795" y="1222"/>
                    <a:pt x="814" y="1227"/>
                    <a:pt x="834" y="1227"/>
                  </a:cubicBezTo>
                  <a:cubicBezTo>
                    <a:pt x="886" y="1227"/>
                    <a:pt x="940" y="1190"/>
                    <a:pt x="940" y="1136"/>
                  </a:cubicBezTo>
                  <a:lnTo>
                    <a:pt x="940" y="873"/>
                  </a:lnTo>
                  <a:cubicBezTo>
                    <a:pt x="940" y="844"/>
                    <a:pt x="954" y="813"/>
                    <a:pt x="982" y="785"/>
                  </a:cubicBezTo>
                  <a:lnTo>
                    <a:pt x="1204" y="637"/>
                  </a:lnTo>
                  <a:cubicBezTo>
                    <a:pt x="1260" y="595"/>
                    <a:pt x="1246" y="493"/>
                    <a:pt x="1172" y="475"/>
                  </a:cubicBezTo>
                  <a:lnTo>
                    <a:pt x="926" y="387"/>
                  </a:lnTo>
                  <a:cubicBezTo>
                    <a:pt x="894" y="373"/>
                    <a:pt x="880" y="345"/>
                    <a:pt x="866" y="317"/>
                  </a:cubicBezTo>
                  <a:lnTo>
                    <a:pt x="792" y="67"/>
                  </a:lnTo>
                  <a:cubicBezTo>
                    <a:pt x="784" y="24"/>
                    <a:pt x="745" y="1"/>
                    <a:pt x="70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3" name="Google Shape;543;p46"/>
            <p:cNvSpPr/>
            <p:nvPr/>
          </p:nvSpPr>
          <p:spPr>
            <a:xfrm>
              <a:off x="2483200" y="4491538"/>
              <a:ext cx="31075" cy="30875"/>
            </a:xfrm>
            <a:custGeom>
              <a:avLst/>
              <a:gdLst/>
              <a:ahLst/>
              <a:cxnLst/>
              <a:rect l="l" t="t" r="r" b="b"/>
              <a:pathLst>
                <a:path w="1243" h="1235" extrusionOk="0">
                  <a:moveTo>
                    <a:pt x="481" y="0"/>
                  </a:moveTo>
                  <a:cubicBezTo>
                    <a:pt x="436" y="0"/>
                    <a:pt x="394" y="32"/>
                    <a:pt x="394" y="88"/>
                  </a:cubicBezTo>
                  <a:lnTo>
                    <a:pt x="352" y="338"/>
                  </a:lnTo>
                  <a:cubicBezTo>
                    <a:pt x="352" y="384"/>
                    <a:pt x="338" y="412"/>
                    <a:pt x="306" y="426"/>
                  </a:cubicBezTo>
                  <a:lnTo>
                    <a:pt x="74" y="545"/>
                  </a:lnTo>
                  <a:cubicBezTo>
                    <a:pt x="0" y="574"/>
                    <a:pt x="0" y="676"/>
                    <a:pt x="74" y="721"/>
                  </a:cubicBezTo>
                  <a:lnTo>
                    <a:pt x="306" y="823"/>
                  </a:lnTo>
                  <a:cubicBezTo>
                    <a:pt x="338" y="837"/>
                    <a:pt x="366" y="866"/>
                    <a:pt x="366" y="897"/>
                  </a:cubicBezTo>
                  <a:lnTo>
                    <a:pt x="408" y="1161"/>
                  </a:lnTo>
                  <a:cubicBezTo>
                    <a:pt x="419" y="1206"/>
                    <a:pt x="464" y="1235"/>
                    <a:pt x="507" y="1235"/>
                  </a:cubicBezTo>
                  <a:cubicBezTo>
                    <a:pt x="531" y="1235"/>
                    <a:pt x="555" y="1225"/>
                    <a:pt x="570" y="1203"/>
                  </a:cubicBezTo>
                  <a:lnTo>
                    <a:pt x="760" y="1013"/>
                  </a:lnTo>
                  <a:cubicBezTo>
                    <a:pt x="778" y="999"/>
                    <a:pt x="806" y="985"/>
                    <a:pt x="834" y="985"/>
                  </a:cubicBezTo>
                  <a:lnTo>
                    <a:pt x="1098" y="1027"/>
                  </a:lnTo>
                  <a:cubicBezTo>
                    <a:pt x="1104" y="1028"/>
                    <a:pt x="1110" y="1029"/>
                    <a:pt x="1116" y="1029"/>
                  </a:cubicBezTo>
                  <a:cubicBezTo>
                    <a:pt x="1194" y="1029"/>
                    <a:pt x="1242" y="948"/>
                    <a:pt x="1200" y="880"/>
                  </a:cubicBezTo>
                  <a:lnTo>
                    <a:pt x="1069" y="662"/>
                  </a:lnTo>
                  <a:cubicBezTo>
                    <a:pt x="1055" y="633"/>
                    <a:pt x="1055" y="588"/>
                    <a:pt x="1069" y="560"/>
                  </a:cubicBezTo>
                  <a:lnTo>
                    <a:pt x="1186" y="324"/>
                  </a:lnTo>
                  <a:cubicBezTo>
                    <a:pt x="1227" y="269"/>
                    <a:pt x="1181" y="191"/>
                    <a:pt x="1106" y="191"/>
                  </a:cubicBezTo>
                  <a:cubicBezTo>
                    <a:pt x="1099" y="191"/>
                    <a:pt x="1091" y="192"/>
                    <a:pt x="1084" y="194"/>
                  </a:cubicBezTo>
                  <a:lnTo>
                    <a:pt x="834" y="236"/>
                  </a:lnTo>
                  <a:cubicBezTo>
                    <a:pt x="822" y="240"/>
                    <a:pt x="812" y="241"/>
                    <a:pt x="802" y="241"/>
                  </a:cubicBezTo>
                  <a:cubicBezTo>
                    <a:pt x="776" y="241"/>
                    <a:pt x="756" y="228"/>
                    <a:pt x="746" y="208"/>
                  </a:cubicBezTo>
                  <a:lnTo>
                    <a:pt x="556" y="32"/>
                  </a:lnTo>
                  <a:cubicBezTo>
                    <a:pt x="534" y="10"/>
                    <a:pt x="507" y="0"/>
                    <a:pt x="48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544" name="Google Shape;544;p46"/>
          <p:cNvGrpSpPr/>
          <p:nvPr/>
        </p:nvGrpSpPr>
        <p:grpSpPr>
          <a:xfrm>
            <a:off x="1270563" y="957103"/>
            <a:ext cx="804720" cy="948100"/>
            <a:chOff x="7239422" y="533902"/>
            <a:chExt cx="603540" cy="711075"/>
          </a:xfrm>
        </p:grpSpPr>
        <p:sp>
          <p:nvSpPr>
            <p:cNvPr id="545" name="Google Shape;545;p46"/>
            <p:cNvSpPr/>
            <p:nvPr/>
          </p:nvSpPr>
          <p:spPr>
            <a:xfrm>
              <a:off x="7445088" y="533902"/>
              <a:ext cx="176561" cy="164562"/>
            </a:xfrm>
            <a:custGeom>
              <a:avLst/>
              <a:gdLst/>
              <a:ahLst/>
              <a:cxnLst/>
              <a:rect l="l" t="t" r="r" b="b"/>
              <a:pathLst>
                <a:path w="927" h="864" extrusionOk="0">
                  <a:moveTo>
                    <a:pt x="709" y="0"/>
                  </a:moveTo>
                  <a:cubicBezTo>
                    <a:pt x="632" y="0"/>
                    <a:pt x="463" y="137"/>
                    <a:pt x="463" y="137"/>
                  </a:cubicBezTo>
                  <a:cubicBezTo>
                    <a:pt x="463" y="137"/>
                    <a:pt x="293" y="23"/>
                    <a:pt x="216" y="23"/>
                  </a:cubicBezTo>
                  <a:cubicBezTo>
                    <a:pt x="205" y="23"/>
                    <a:pt x="196" y="25"/>
                    <a:pt x="190" y="30"/>
                  </a:cubicBezTo>
                  <a:cubicBezTo>
                    <a:pt x="127" y="73"/>
                    <a:pt x="263" y="316"/>
                    <a:pt x="263" y="316"/>
                  </a:cubicBezTo>
                  <a:cubicBezTo>
                    <a:pt x="263" y="316"/>
                    <a:pt x="0" y="473"/>
                    <a:pt x="30" y="516"/>
                  </a:cubicBezTo>
                  <a:cubicBezTo>
                    <a:pt x="63" y="564"/>
                    <a:pt x="234" y="570"/>
                    <a:pt x="314" y="570"/>
                  </a:cubicBezTo>
                  <a:cubicBezTo>
                    <a:pt x="340" y="570"/>
                    <a:pt x="357" y="569"/>
                    <a:pt x="357" y="569"/>
                  </a:cubicBezTo>
                  <a:cubicBezTo>
                    <a:pt x="357" y="569"/>
                    <a:pt x="453" y="863"/>
                    <a:pt x="516" y="863"/>
                  </a:cubicBezTo>
                  <a:cubicBezTo>
                    <a:pt x="580" y="863"/>
                    <a:pt x="633" y="569"/>
                    <a:pt x="633" y="569"/>
                  </a:cubicBezTo>
                  <a:cubicBezTo>
                    <a:pt x="633" y="569"/>
                    <a:pt x="688" y="577"/>
                    <a:pt x="748" y="577"/>
                  </a:cubicBezTo>
                  <a:cubicBezTo>
                    <a:pt x="811" y="577"/>
                    <a:pt x="879" y="569"/>
                    <a:pt x="896" y="537"/>
                  </a:cubicBezTo>
                  <a:cubicBezTo>
                    <a:pt x="927" y="483"/>
                    <a:pt x="727" y="283"/>
                    <a:pt x="727" y="283"/>
                  </a:cubicBezTo>
                  <a:cubicBezTo>
                    <a:pt x="727" y="283"/>
                    <a:pt x="790" y="63"/>
                    <a:pt x="737" y="10"/>
                  </a:cubicBezTo>
                  <a:cubicBezTo>
                    <a:pt x="730" y="3"/>
                    <a:pt x="721" y="0"/>
                    <a:pt x="709" y="0"/>
                  </a:cubicBezTo>
                  <a:close/>
                </a:path>
              </a:pathLst>
            </a:custGeom>
            <a:solidFill>
              <a:srgbClr val="65BA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6" name="Google Shape;546;p46"/>
            <p:cNvSpPr/>
            <p:nvPr/>
          </p:nvSpPr>
          <p:spPr>
            <a:xfrm>
              <a:off x="7354254" y="765609"/>
              <a:ext cx="62473" cy="64758"/>
            </a:xfrm>
            <a:custGeom>
              <a:avLst/>
              <a:gdLst/>
              <a:ahLst/>
              <a:cxnLst/>
              <a:rect l="l" t="t" r="r" b="b"/>
              <a:pathLst>
                <a:path w="328" h="340" extrusionOk="0">
                  <a:moveTo>
                    <a:pt x="160" y="0"/>
                  </a:moveTo>
                  <a:cubicBezTo>
                    <a:pt x="74" y="0"/>
                    <a:pt x="1" y="76"/>
                    <a:pt x="1" y="170"/>
                  </a:cubicBezTo>
                  <a:cubicBezTo>
                    <a:pt x="1" y="266"/>
                    <a:pt x="74" y="339"/>
                    <a:pt x="160" y="339"/>
                  </a:cubicBezTo>
                  <a:cubicBezTo>
                    <a:pt x="254" y="339"/>
                    <a:pt x="327" y="266"/>
                    <a:pt x="327" y="170"/>
                  </a:cubicBezTo>
                  <a:cubicBezTo>
                    <a:pt x="327" y="76"/>
                    <a:pt x="254" y="0"/>
                    <a:pt x="1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7" name="Google Shape;547;p46"/>
            <p:cNvSpPr/>
            <p:nvPr/>
          </p:nvSpPr>
          <p:spPr>
            <a:xfrm>
              <a:off x="7543386" y="870174"/>
              <a:ext cx="38283" cy="38283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04" y="1"/>
                  </a:moveTo>
                  <a:cubicBezTo>
                    <a:pt x="41" y="1"/>
                    <a:pt x="0" y="44"/>
                    <a:pt x="0" y="97"/>
                  </a:cubicBezTo>
                  <a:cubicBezTo>
                    <a:pt x="0" y="160"/>
                    <a:pt x="41" y="201"/>
                    <a:pt x="104" y="201"/>
                  </a:cubicBezTo>
                  <a:cubicBezTo>
                    <a:pt x="157" y="201"/>
                    <a:pt x="200" y="160"/>
                    <a:pt x="200" y="97"/>
                  </a:cubicBezTo>
                  <a:cubicBezTo>
                    <a:pt x="200" y="44"/>
                    <a:pt x="157" y="1"/>
                    <a:pt x="104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8" name="Google Shape;548;p46"/>
            <p:cNvSpPr/>
            <p:nvPr/>
          </p:nvSpPr>
          <p:spPr>
            <a:xfrm>
              <a:off x="7239422" y="1098128"/>
              <a:ext cx="149134" cy="146849"/>
            </a:xfrm>
            <a:custGeom>
              <a:avLst/>
              <a:gdLst/>
              <a:ahLst/>
              <a:cxnLst/>
              <a:rect l="l" t="t" r="r" b="b"/>
              <a:pathLst>
                <a:path w="783" h="771" extrusionOk="0">
                  <a:moveTo>
                    <a:pt x="519" y="0"/>
                  </a:moveTo>
                  <a:lnTo>
                    <a:pt x="317" y="233"/>
                  </a:lnTo>
                  <a:lnTo>
                    <a:pt x="0" y="254"/>
                  </a:lnTo>
                  <a:lnTo>
                    <a:pt x="243" y="454"/>
                  </a:lnTo>
                  <a:lnTo>
                    <a:pt x="266" y="770"/>
                  </a:lnTo>
                  <a:lnTo>
                    <a:pt x="466" y="540"/>
                  </a:lnTo>
                  <a:lnTo>
                    <a:pt x="782" y="507"/>
                  </a:lnTo>
                  <a:lnTo>
                    <a:pt x="550" y="30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9" name="Google Shape;549;p46"/>
            <p:cNvSpPr/>
            <p:nvPr/>
          </p:nvSpPr>
          <p:spPr>
            <a:xfrm>
              <a:off x="7674019" y="983013"/>
              <a:ext cx="168942" cy="167609"/>
            </a:xfrm>
            <a:custGeom>
              <a:avLst/>
              <a:gdLst/>
              <a:ahLst/>
              <a:cxnLst/>
              <a:rect l="l" t="t" r="r" b="b"/>
              <a:pathLst>
                <a:path w="887" h="880" extrusionOk="0">
                  <a:moveTo>
                    <a:pt x="509" y="1"/>
                  </a:moveTo>
                  <a:cubicBezTo>
                    <a:pt x="444" y="1"/>
                    <a:pt x="327" y="245"/>
                    <a:pt x="327" y="245"/>
                  </a:cubicBezTo>
                  <a:cubicBezTo>
                    <a:pt x="327" y="245"/>
                    <a:pt x="227" y="230"/>
                    <a:pt x="143" y="230"/>
                  </a:cubicBezTo>
                  <a:cubicBezTo>
                    <a:pt x="90" y="230"/>
                    <a:pt x="43" y="236"/>
                    <a:pt x="31" y="255"/>
                  </a:cubicBezTo>
                  <a:cubicBezTo>
                    <a:pt x="0" y="318"/>
                    <a:pt x="210" y="478"/>
                    <a:pt x="210" y="478"/>
                  </a:cubicBezTo>
                  <a:cubicBezTo>
                    <a:pt x="210" y="478"/>
                    <a:pt x="51" y="731"/>
                    <a:pt x="84" y="762"/>
                  </a:cubicBezTo>
                  <a:cubicBezTo>
                    <a:pt x="94" y="768"/>
                    <a:pt x="109" y="770"/>
                    <a:pt x="126" y="770"/>
                  </a:cubicBezTo>
                  <a:cubicBezTo>
                    <a:pt x="225" y="770"/>
                    <a:pt x="410" y="678"/>
                    <a:pt x="410" y="678"/>
                  </a:cubicBezTo>
                  <a:cubicBezTo>
                    <a:pt x="410" y="678"/>
                    <a:pt x="601" y="880"/>
                    <a:pt x="674" y="880"/>
                  </a:cubicBezTo>
                  <a:cubicBezTo>
                    <a:pt x="677" y="880"/>
                    <a:pt x="681" y="879"/>
                    <a:pt x="684" y="878"/>
                  </a:cubicBezTo>
                  <a:cubicBezTo>
                    <a:pt x="737" y="848"/>
                    <a:pt x="653" y="551"/>
                    <a:pt x="653" y="551"/>
                  </a:cubicBezTo>
                  <a:cubicBezTo>
                    <a:pt x="653" y="551"/>
                    <a:pt x="874" y="498"/>
                    <a:pt x="886" y="425"/>
                  </a:cubicBezTo>
                  <a:cubicBezTo>
                    <a:pt x="886" y="362"/>
                    <a:pt x="621" y="268"/>
                    <a:pt x="621" y="268"/>
                  </a:cubicBezTo>
                  <a:cubicBezTo>
                    <a:pt x="621" y="268"/>
                    <a:pt x="590" y="35"/>
                    <a:pt x="517" y="2"/>
                  </a:cubicBezTo>
                  <a:cubicBezTo>
                    <a:pt x="514" y="1"/>
                    <a:pt x="512" y="1"/>
                    <a:pt x="509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550" name="Google Shape;550;p46"/>
          <p:cNvGrpSpPr/>
          <p:nvPr/>
        </p:nvGrpSpPr>
        <p:grpSpPr>
          <a:xfrm>
            <a:off x="10185303" y="1004405"/>
            <a:ext cx="726019" cy="1011311"/>
            <a:chOff x="1466795" y="2940457"/>
            <a:chExt cx="329131" cy="458437"/>
          </a:xfrm>
        </p:grpSpPr>
        <p:sp>
          <p:nvSpPr>
            <p:cNvPr id="551" name="Google Shape;551;p46"/>
            <p:cNvSpPr/>
            <p:nvPr/>
          </p:nvSpPr>
          <p:spPr>
            <a:xfrm>
              <a:off x="1466795" y="2940457"/>
              <a:ext cx="116509" cy="97979"/>
            </a:xfrm>
            <a:custGeom>
              <a:avLst/>
              <a:gdLst/>
              <a:ahLst/>
              <a:cxnLst/>
              <a:rect l="l" t="t" r="r" b="b"/>
              <a:pathLst>
                <a:path w="874" h="735" extrusionOk="0">
                  <a:moveTo>
                    <a:pt x="426" y="0"/>
                  </a:moveTo>
                  <a:cubicBezTo>
                    <a:pt x="378" y="0"/>
                    <a:pt x="331" y="12"/>
                    <a:pt x="284" y="39"/>
                  </a:cubicBezTo>
                  <a:cubicBezTo>
                    <a:pt x="41" y="165"/>
                    <a:pt x="0" y="428"/>
                    <a:pt x="64" y="735"/>
                  </a:cubicBezTo>
                  <a:cubicBezTo>
                    <a:pt x="357" y="639"/>
                    <a:pt x="633" y="482"/>
                    <a:pt x="874" y="282"/>
                  </a:cubicBezTo>
                  <a:cubicBezTo>
                    <a:pt x="723" y="114"/>
                    <a:pt x="572" y="0"/>
                    <a:pt x="426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2" name="Google Shape;552;p46"/>
            <p:cNvSpPr/>
            <p:nvPr/>
          </p:nvSpPr>
          <p:spPr>
            <a:xfrm>
              <a:off x="1590369" y="3212533"/>
              <a:ext cx="205556" cy="186360"/>
            </a:xfrm>
            <a:custGeom>
              <a:avLst/>
              <a:gdLst/>
              <a:ahLst/>
              <a:cxnLst/>
              <a:rect l="l" t="t" r="r" b="b"/>
              <a:pathLst>
                <a:path w="1542" h="1398" extrusionOk="0">
                  <a:moveTo>
                    <a:pt x="823" y="0"/>
                  </a:moveTo>
                  <a:lnTo>
                    <a:pt x="0" y="403"/>
                  </a:lnTo>
                  <a:cubicBezTo>
                    <a:pt x="0" y="403"/>
                    <a:pt x="86" y="1099"/>
                    <a:pt x="349" y="1182"/>
                  </a:cubicBezTo>
                  <a:cubicBezTo>
                    <a:pt x="375" y="1190"/>
                    <a:pt x="398" y="1193"/>
                    <a:pt x="419" y="1193"/>
                  </a:cubicBezTo>
                  <a:cubicBezTo>
                    <a:pt x="606" y="1193"/>
                    <a:pt x="580" y="919"/>
                    <a:pt x="580" y="919"/>
                  </a:cubicBezTo>
                  <a:lnTo>
                    <a:pt x="580" y="919"/>
                  </a:lnTo>
                  <a:cubicBezTo>
                    <a:pt x="580" y="919"/>
                    <a:pt x="712" y="1398"/>
                    <a:pt x="958" y="1398"/>
                  </a:cubicBezTo>
                  <a:cubicBezTo>
                    <a:pt x="983" y="1398"/>
                    <a:pt x="1008" y="1393"/>
                    <a:pt x="1035" y="1382"/>
                  </a:cubicBezTo>
                  <a:cubicBezTo>
                    <a:pt x="1339" y="1279"/>
                    <a:pt x="1036" y="856"/>
                    <a:pt x="1035" y="856"/>
                  </a:cubicBezTo>
                  <a:lnTo>
                    <a:pt x="1035" y="856"/>
                  </a:lnTo>
                  <a:cubicBezTo>
                    <a:pt x="1036" y="856"/>
                    <a:pt x="1056" y="868"/>
                    <a:pt x="1098" y="868"/>
                  </a:cubicBezTo>
                  <a:cubicBezTo>
                    <a:pt x="1134" y="868"/>
                    <a:pt x="1187" y="858"/>
                    <a:pt x="1256" y="823"/>
                  </a:cubicBezTo>
                  <a:cubicBezTo>
                    <a:pt x="1542" y="686"/>
                    <a:pt x="823" y="0"/>
                    <a:pt x="82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3" name="Google Shape;553;p46"/>
            <p:cNvSpPr/>
            <p:nvPr/>
          </p:nvSpPr>
          <p:spPr>
            <a:xfrm>
              <a:off x="1608499" y="3220931"/>
              <a:ext cx="140903" cy="127973"/>
            </a:xfrm>
            <a:custGeom>
              <a:avLst/>
              <a:gdLst/>
              <a:ahLst/>
              <a:cxnLst/>
              <a:rect l="l" t="t" r="r" b="b"/>
              <a:pathLst>
                <a:path w="1057" h="960" extrusionOk="0">
                  <a:moveTo>
                    <a:pt x="570" y="0"/>
                  </a:moveTo>
                  <a:lnTo>
                    <a:pt x="1" y="276"/>
                  </a:lnTo>
                  <a:cubicBezTo>
                    <a:pt x="1" y="276"/>
                    <a:pt x="54" y="750"/>
                    <a:pt x="244" y="803"/>
                  </a:cubicBezTo>
                  <a:cubicBezTo>
                    <a:pt x="265" y="811"/>
                    <a:pt x="284" y="814"/>
                    <a:pt x="300" y="814"/>
                  </a:cubicBezTo>
                  <a:cubicBezTo>
                    <a:pt x="417" y="814"/>
                    <a:pt x="393" y="633"/>
                    <a:pt x="393" y="633"/>
                  </a:cubicBezTo>
                  <a:lnTo>
                    <a:pt x="393" y="633"/>
                  </a:lnTo>
                  <a:cubicBezTo>
                    <a:pt x="393" y="634"/>
                    <a:pt x="488" y="960"/>
                    <a:pt x="658" y="960"/>
                  </a:cubicBezTo>
                  <a:cubicBezTo>
                    <a:pt x="675" y="960"/>
                    <a:pt x="692" y="956"/>
                    <a:pt x="710" y="950"/>
                  </a:cubicBezTo>
                  <a:cubicBezTo>
                    <a:pt x="920" y="876"/>
                    <a:pt x="710" y="583"/>
                    <a:pt x="710" y="583"/>
                  </a:cubicBezTo>
                  <a:lnTo>
                    <a:pt x="710" y="583"/>
                  </a:lnTo>
                  <a:cubicBezTo>
                    <a:pt x="710" y="583"/>
                    <a:pt x="724" y="591"/>
                    <a:pt x="754" y="591"/>
                  </a:cubicBezTo>
                  <a:cubicBezTo>
                    <a:pt x="779" y="591"/>
                    <a:pt x="817" y="585"/>
                    <a:pt x="867" y="560"/>
                  </a:cubicBezTo>
                  <a:cubicBezTo>
                    <a:pt x="1056" y="466"/>
                    <a:pt x="570" y="0"/>
                    <a:pt x="570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4" name="Google Shape;554;p46"/>
            <p:cNvSpPr/>
            <p:nvPr/>
          </p:nvSpPr>
          <p:spPr>
            <a:xfrm>
              <a:off x="1475193" y="2977916"/>
              <a:ext cx="226085" cy="288472"/>
            </a:xfrm>
            <a:custGeom>
              <a:avLst/>
              <a:gdLst/>
              <a:ahLst/>
              <a:cxnLst/>
              <a:rect l="l" t="t" r="r" b="b"/>
              <a:pathLst>
                <a:path w="1696" h="2164" extrusionOk="0">
                  <a:moveTo>
                    <a:pt x="811" y="1"/>
                  </a:moveTo>
                  <a:cubicBezTo>
                    <a:pt x="570" y="201"/>
                    <a:pt x="294" y="358"/>
                    <a:pt x="1" y="454"/>
                  </a:cubicBezTo>
                  <a:cubicBezTo>
                    <a:pt x="105" y="1013"/>
                    <a:pt x="570" y="1730"/>
                    <a:pt x="770" y="2026"/>
                  </a:cubicBezTo>
                  <a:cubicBezTo>
                    <a:pt x="824" y="2120"/>
                    <a:pt x="864" y="2163"/>
                    <a:pt x="864" y="2163"/>
                  </a:cubicBezTo>
                  <a:cubicBezTo>
                    <a:pt x="875" y="2163"/>
                    <a:pt x="886" y="2163"/>
                    <a:pt x="897" y="2163"/>
                  </a:cubicBezTo>
                  <a:cubicBezTo>
                    <a:pt x="1356" y="2163"/>
                    <a:pt x="1687" y="1760"/>
                    <a:pt x="1687" y="1760"/>
                  </a:cubicBezTo>
                  <a:cubicBezTo>
                    <a:pt x="1688" y="1761"/>
                    <a:pt x="1688" y="1762"/>
                    <a:pt x="1688" y="1762"/>
                  </a:cubicBezTo>
                  <a:cubicBezTo>
                    <a:pt x="1696" y="1762"/>
                    <a:pt x="1487" y="1152"/>
                    <a:pt x="1203" y="601"/>
                  </a:cubicBezTo>
                  <a:cubicBezTo>
                    <a:pt x="1087" y="380"/>
                    <a:pt x="950" y="158"/>
                    <a:pt x="811" y="1"/>
                  </a:cubicBezTo>
                  <a:close/>
                </a:path>
              </a:pathLst>
            </a:custGeom>
            <a:solidFill>
              <a:srgbClr val="FAEB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5" name="Google Shape;555;p46"/>
            <p:cNvSpPr/>
            <p:nvPr/>
          </p:nvSpPr>
          <p:spPr>
            <a:xfrm>
              <a:off x="1514385" y="3033371"/>
              <a:ext cx="114242" cy="98246"/>
            </a:xfrm>
            <a:custGeom>
              <a:avLst/>
              <a:gdLst/>
              <a:ahLst/>
              <a:cxnLst/>
              <a:rect l="l" t="t" r="r" b="b"/>
              <a:pathLst>
                <a:path w="857" h="737" extrusionOk="0">
                  <a:moveTo>
                    <a:pt x="454" y="0"/>
                  </a:moveTo>
                  <a:cubicBezTo>
                    <a:pt x="386" y="0"/>
                    <a:pt x="317" y="16"/>
                    <a:pt x="254" y="48"/>
                  </a:cubicBezTo>
                  <a:cubicBezTo>
                    <a:pt x="64" y="142"/>
                    <a:pt x="0" y="374"/>
                    <a:pt x="86" y="544"/>
                  </a:cubicBezTo>
                  <a:cubicBezTo>
                    <a:pt x="154" y="680"/>
                    <a:pt x="275" y="737"/>
                    <a:pt x="404" y="737"/>
                  </a:cubicBezTo>
                  <a:cubicBezTo>
                    <a:pt x="474" y="737"/>
                    <a:pt x="546" y="720"/>
                    <a:pt x="613" y="691"/>
                  </a:cubicBezTo>
                  <a:cubicBezTo>
                    <a:pt x="803" y="597"/>
                    <a:pt x="856" y="344"/>
                    <a:pt x="770" y="174"/>
                  </a:cubicBezTo>
                  <a:cubicBezTo>
                    <a:pt x="714" y="62"/>
                    <a:pt x="588" y="0"/>
                    <a:pt x="45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6" name="Google Shape;556;p46"/>
            <p:cNvSpPr/>
            <p:nvPr/>
          </p:nvSpPr>
          <p:spPr>
            <a:xfrm>
              <a:off x="1529849" y="3042969"/>
              <a:ext cx="85848" cy="79450"/>
            </a:xfrm>
            <a:custGeom>
              <a:avLst/>
              <a:gdLst/>
              <a:ahLst/>
              <a:cxnLst/>
              <a:rect l="l" t="t" r="r" b="b"/>
              <a:pathLst>
                <a:path w="644" h="596" extrusionOk="0">
                  <a:moveTo>
                    <a:pt x="344" y="0"/>
                  </a:moveTo>
                  <a:cubicBezTo>
                    <a:pt x="286" y="0"/>
                    <a:pt x="226" y="13"/>
                    <a:pt x="170" y="39"/>
                  </a:cubicBezTo>
                  <a:cubicBezTo>
                    <a:pt x="74" y="82"/>
                    <a:pt x="21" y="166"/>
                    <a:pt x="11" y="259"/>
                  </a:cubicBezTo>
                  <a:cubicBezTo>
                    <a:pt x="1" y="323"/>
                    <a:pt x="1" y="376"/>
                    <a:pt x="34" y="439"/>
                  </a:cubicBezTo>
                  <a:cubicBezTo>
                    <a:pt x="88" y="549"/>
                    <a:pt x="190" y="596"/>
                    <a:pt x="295" y="596"/>
                  </a:cubicBezTo>
                  <a:cubicBezTo>
                    <a:pt x="353" y="596"/>
                    <a:pt x="412" y="582"/>
                    <a:pt x="464" y="556"/>
                  </a:cubicBezTo>
                  <a:cubicBezTo>
                    <a:pt x="591" y="492"/>
                    <a:pt x="644" y="345"/>
                    <a:pt x="614" y="219"/>
                  </a:cubicBezTo>
                  <a:cubicBezTo>
                    <a:pt x="614" y="186"/>
                    <a:pt x="603" y="166"/>
                    <a:pt x="591" y="133"/>
                  </a:cubicBezTo>
                  <a:cubicBezTo>
                    <a:pt x="550" y="44"/>
                    <a:pt x="451" y="0"/>
                    <a:pt x="34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7" name="Google Shape;557;p46"/>
            <p:cNvSpPr/>
            <p:nvPr/>
          </p:nvSpPr>
          <p:spPr>
            <a:xfrm>
              <a:off x="1486391" y="3180406"/>
              <a:ext cx="98646" cy="139437"/>
            </a:xfrm>
            <a:custGeom>
              <a:avLst/>
              <a:gdLst/>
              <a:ahLst/>
              <a:cxnLst/>
              <a:rect l="l" t="t" r="r" b="b"/>
              <a:pathLst>
                <a:path w="740" h="1046" extrusionOk="0">
                  <a:moveTo>
                    <a:pt x="327" y="1"/>
                  </a:moveTo>
                  <a:cubicBezTo>
                    <a:pt x="327" y="1"/>
                    <a:pt x="0" y="494"/>
                    <a:pt x="221" y="760"/>
                  </a:cubicBezTo>
                  <a:cubicBezTo>
                    <a:pt x="430" y="997"/>
                    <a:pt x="494" y="1045"/>
                    <a:pt x="566" y="1045"/>
                  </a:cubicBezTo>
                  <a:cubicBezTo>
                    <a:pt x="574" y="1045"/>
                    <a:pt x="582" y="1045"/>
                    <a:pt x="590" y="1044"/>
                  </a:cubicBezTo>
                  <a:cubicBezTo>
                    <a:pt x="707" y="1013"/>
                    <a:pt x="740" y="547"/>
                    <a:pt x="740" y="547"/>
                  </a:cubicBezTo>
                  <a:lnTo>
                    <a:pt x="327" y="1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8" name="Google Shape;558;p46"/>
            <p:cNvSpPr/>
            <p:nvPr/>
          </p:nvSpPr>
          <p:spPr>
            <a:xfrm>
              <a:off x="1486391" y="3172008"/>
              <a:ext cx="98646" cy="139570"/>
            </a:xfrm>
            <a:custGeom>
              <a:avLst/>
              <a:gdLst/>
              <a:ahLst/>
              <a:cxnLst/>
              <a:rect l="l" t="t" r="r" b="b"/>
              <a:pathLst>
                <a:path w="740" h="1047" extrusionOk="0">
                  <a:moveTo>
                    <a:pt x="327" y="0"/>
                  </a:moveTo>
                  <a:cubicBezTo>
                    <a:pt x="327" y="0"/>
                    <a:pt x="0" y="494"/>
                    <a:pt x="221" y="760"/>
                  </a:cubicBezTo>
                  <a:cubicBezTo>
                    <a:pt x="407" y="970"/>
                    <a:pt x="478" y="1047"/>
                    <a:pt x="542" y="1047"/>
                  </a:cubicBezTo>
                  <a:cubicBezTo>
                    <a:pt x="558" y="1047"/>
                    <a:pt x="573" y="1042"/>
                    <a:pt x="590" y="1033"/>
                  </a:cubicBezTo>
                  <a:cubicBezTo>
                    <a:pt x="696" y="990"/>
                    <a:pt x="740" y="547"/>
                    <a:pt x="740" y="547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9" name="Google Shape;559;p46"/>
            <p:cNvSpPr/>
            <p:nvPr/>
          </p:nvSpPr>
          <p:spPr>
            <a:xfrm>
              <a:off x="1662221" y="3116953"/>
              <a:ext cx="102645" cy="110377"/>
            </a:xfrm>
            <a:custGeom>
              <a:avLst/>
              <a:gdLst/>
              <a:ahLst/>
              <a:cxnLst/>
              <a:rect l="l" t="t" r="r" b="b"/>
              <a:pathLst>
                <a:path w="770" h="828" extrusionOk="0">
                  <a:moveTo>
                    <a:pt x="0" y="1"/>
                  </a:moveTo>
                  <a:lnTo>
                    <a:pt x="221" y="644"/>
                  </a:lnTo>
                  <a:cubicBezTo>
                    <a:pt x="221" y="644"/>
                    <a:pt x="524" y="827"/>
                    <a:pt x="659" y="827"/>
                  </a:cubicBezTo>
                  <a:cubicBezTo>
                    <a:pt x="679" y="827"/>
                    <a:pt x="696" y="823"/>
                    <a:pt x="707" y="813"/>
                  </a:cubicBezTo>
                  <a:cubicBezTo>
                    <a:pt x="770" y="740"/>
                    <a:pt x="770" y="687"/>
                    <a:pt x="686" y="350"/>
                  </a:cubicBezTo>
                  <a:cubicBezTo>
                    <a:pt x="600" y="1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60" name="Google Shape;560;p46"/>
            <p:cNvSpPr/>
            <p:nvPr/>
          </p:nvSpPr>
          <p:spPr>
            <a:xfrm>
              <a:off x="1655156" y="3111221"/>
              <a:ext cx="103978" cy="109977"/>
            </a:xfrm>
            <a:custGeom>
              <a:avLst/>
              <a:gdLst/>
              <a:ahLst/>
              <a:cxnLst/>
              <a:rect l="l" t="t" r="r" b="b"/>
              <a:pathLst>
                <a:path w="780" h="825" extrusionOk="0">
                  <a:moveTo>
                    <a:pt x="0" y="1"/>
                  </a:moveTo>
                  <a:lnTo>
                    <a:pt x="220" y="656"/>
                  </a:lnTo>
                  <a:cubicBezTo>
                    <a:pt x="220" y="656"/>
                    <a:pt x="511" y="825"/>
                    <a:pt x="655" y="825"/>
                  </a:cubicBezTo>
                  <a:cubicBezTo>
                    <a:pt x="675" y="825"/>
                    <a:pt x="693" y="821"/>
                    <a:pt x="706" y="813"/>
                  </a:cubicBezTo>
                  <a:cubicBezTo>
                    <a:pt x="780" y="773"/>
                    <a:pt x="770" y="697"/>
                    <a:pt x="686" y="360"/>
                  </a:cubicBezTo>
                  <a:cubicBezTo>
                    <a:pt x="600" y="1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131212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9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sz="9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8">
            <a:extLst>
              <a:ext uri="{FF2B5EF4-FFF2-40B4-BE49-F238E27FC236}">
                <a16:creationId xmlns="" xmlns:a16="http://schemas.microsoft.com/office/drawing/2014/main" id="{E6E8F247-79D4-41CA-B878-DE0BF30D8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5337" y="599661"/>
            <a:ext cx="999545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42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="" xmlns:a16="http://schemas.microsoft.com/office/drawing/2014/main" id="{B4AC8024-31FA-4EFC-9580-D0C540BAB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3817" y="1674918"/>
            <a:ext cx="1828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tắt:</a:t>
            </a:r>
            <a:endParaRPr lang="en-US" alt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0">
            <a:extLst>
              <a:ext uri="{FF2B5EF4-FFF2-40B4-BE49-F238E27FC236}">
                <a16:creationId xmlns="" xmlns:a16="http://schemas.microsoft.com/office/drawing/2014/main" id="{D2726244-9F49-43D0-B396-4AFC323F2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530" y="2194030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ván cờ : 4 phút 30 giây</a:t>
            </a:r>
          </a:p>
        </p:txBody>
      </p:sp>
      <p:sp>
        <p:nvSpPr>
          <p:cNvPr id="14" name="Text Box 11">
            <a:extLst>
              <a:ext uri="{FF2B5EF4-FFF2-40B4-BE49-F238E27FC236}">
                <a16:creationId xmlns="" xmlns:a16="http://schemas.microsoft.com/office/drawing/2014/main" id="{EA6A49EE-8BE6-4B05-997A-0158F4CD2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192" y="2651230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sp>
        <p:nvSpPr>
          <p:cNvPr id="15" name="Text Box 12">
            <a:extLst>
              <a:ext uri="{FF2B5EF4-FFF2-40B4-BE49-F238E27FC236}">
                <a16:creationId xmlns="" xmlns:a16="http://schemas.microsoft.com/office/drawing/2014/main" id="{C9AF5955-F69F-4A73-92C0-0498802F8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7130" y="1659837"/>
            <a:ext cx="435768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phải thực hiện phép chia:</a:t>
            </a:r>
          </a:p>
        </p:txBody>
      </p:sp>
      <p:sp>
        <p:nvSpPr>
          <p:cNvPr id="16" name="Line 13">
            <a:extLst>
              <a:ext uri="{FF2B5EF4-FFF2-40B4-BE49-F238E27FC236}">
                <a16:creationId xmlns="" xmlns:a16="http://schemas.microsoft.com/office/drawing/2014/main" id="{BE8761DC-E2B9-4848-B19B-7B3B8176B509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1417" y="1736037"/>
            <a:ext cx="0" cy="327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14">
            <a:extLst>
              <a:ext uri="{FF2B5EF4-FFF2-40B4-BE49-F238E27FC236}">
                <a16:creationId xmlns="" xmlns:a16="http://schemas.microsoft.com/office/drawing/2014/main" id="{2C0C582C-31FE-4078-9946-FB08C4EBF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1017" y="2040837"/>
            <a:ext cx="3505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phút 30 giây : 3 = ?</a:t>
            </a:r>
          </a:p>
        </p:txBody>
      </p:sp>
      <p:sp>
        <p:nvSpPr>
          <p:cNvPr id="18" name="Text Box 15">
            <a:extLst>
              <a:ext uri="{FF2B5EF4-FFF2-40B4-BE49-F238E27FC236}">
                <a16:creationId xmlns="" xmlns:a16="http://schemas.microsoft.com/office/drawing/2014/main" id="{46A972C3-1F5F-43A8-818F-FAD19E3A9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9992" y="2421837"/>
            <a:ext cx="4876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3" name="Text Box 16">
            <a:extLst>
              <a:ext uri="{FF2B5EF4-FFF2-40B4-BE49-F238E27FC236}">
                <a16:creationId xmlns="" xmlns:a16="http://schemas.microsoft.com/office/drawing/2014/main" id="{94ED9CDD-A893-4C35-86E7-4F16C6BC5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7617" y="2955237"/>
            <a:ext cx="243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phút 30 giây</a:t>
            </a:r>
          </a:p>
        </p:txBody>
      </p:sp>
      <p:sp>
        <p:nvSpPr>
          <p:cNvPr id="29" name="Text Box 19">
            <a:extLst>
              <a:ext uri="{FF2B5EF4-FFF2-40B4-BE49-F238E27FC236}">
                <a16:creationId xmlns="" xmlns:a16="http://schemas.microsoft.com/office/drawing/2014/main" id="{40D0E5A8-7AA9-4121-8BF5-8DA66A9F3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2217" y="3361637"/>
            <a:ext cx="38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Line 20">
            <a:extLst>
              <a:ext uri="{FF2B5EF4-FFF2-40B4-BE49-F238E27FC236}">
                <a16:creationId xmlns="" xmlns:a16="http://schemas.microsoft.com/office/drawing/2014/main" id="{1989CC51-0B71-46DB-9247-E9082EC553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82791" y="1057654"/>
            <a:ext cx="1200161" cy="11905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Line 21">
            <a:extLst>
              <a:ext uri="{FF2B5EF4-FFF2-40B4-BE49-F238E27FC236}">
                <a16:creationId xmlns="" xmlns:a16="http://schemas.microsoft.com/office/drawing/2014/main" id="{77F387D0-8FBE-4453-BE9E-D3177BB94631}"/>
              </a:ext>
            </a:extLst>
          </p:cNvPr>
          <p:cNvSpPr>
            <a:spLocks noChangeShapeType="1"/>
          </p:cNvSpPr>
          <p:nvPr/>
        </p:nvSpPr>
        <p:spPr bwMode="auto">
          <a:xfrm>
            <a:off x="6430617" y="1031150"/>
            <a:ext cx="2520592" cy="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Line 22">
            <a:extLst>
              <a:ext uri="{FF2B5EF4-FFF2-40B4-BE49-F238E27FC236}">
                <a16:creationId xmlns="" xmlns:a16="http://schemas.microsoft.com/office/drawing/2014/main" id="{F460A221-FB56-4FBA-9096-8215D84031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21496" y="1447800"/>
            <a:ext cx="1566060" cy="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Line 23">
            <a:extLst>
              <a:ext uri="{FF2B5EF4-FFF2-40B4-BE49-F238E27FC236}">
                <a16:creationId xmlns="" xmlns:a16="http://schemas.microsoft.com/office/drawing/2014/main" id="{BBAD71F5-CC6E-499B-AA93-0936C6A5E4E4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5179" y="1447800"/>
            <a:ext cx="1216838" cy="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Line 6">
            <a:extLst>
              <a:ext uri="{FF2B5EF4-FFF2-40B4-BE49-F238E27FC236}">
                <a16:creationId xmlns="" xmlns:a16="http://schemas.microsoft.com/office/drawing/2014/main" id="{59CF5BDF-C409-4A83-97C7-84E60E6B80F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49817" y="2879037"/>
            <a:ext cx="0" cy="1371600"/>
          </a:xfrm>
          <a:prstGeom prst="line">
            <a:avLst/>
          </a:prstGeom>
          <a:noFill/>
          <a:ln w="1905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Line 7">
            <a:extLst>
              <a:ext uri="{FF2B5EF4-FFF2-40B4-BE49-F238E27FC236}">
                <a16:creationId xmlns="" xmlns:a16="http://schemas.microsoft.com/office/drawing/2014/main" id="{CE0730FF-25B1-4712-BE76-6B3453438963}"/>
              </a:ext>
            </a:extLst>
          </p:cNvPr>
          <p:cNvSpPr>
            <a:spLocks noChangeShapeType="1"/>
          </p:cNvSpPr>
          <p:nvPr/>
        </p:nvSpPr>
        <p:spPr bwMode="auto">
          <a:xfrm>
            <a:off x="7649817" y="3336237"/>
            <a:ext cx="23622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8">
            <a:extLst>
              <a:ext uri="{FF2B5EF4-FFF2-40B4-BE49-F238E27FC236}">
                <a16:creationId xmlns="" xmlns:a16="http://schemas.microsoft.com/office/drawing/2014/main" id="{91F9B5E8-C24C-43A3-A8E7-4EA6CF37D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4617" y="2893325"/>
            <a:ext cx="914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7" name="Text Box 9">
            <a:extLst>
              <a:ext uri="{FF2B5EF4-FFF2-40B4-BE49-F238E27FC236}">
                <a16:creationId xmlns="" xmlns:a16="http://schemas.microsoft.com/office/drawing/2014/main" id="{5D87B54C-5A8B-40EA-93A8-D47DA8F84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6017" y="3274325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8" name="Text Box 10">
            <a:extLst>
              <a:ext uri="{FF2B5EF4-FFF2-40B4-BE49-F238E27FC236}">
                <a16:creationId xmlns="" xmlns:a16="http://schemas.microsoft.com/office/drawing/2014/main" id="{4F714093-FE8E-47E8-9150-0C859385E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4305" y="3363225"/>
            <a:ext cx="6715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9" name="Text Box 11">
            <a:extLst>
              <a:ext uri="{FF2B5EF4-FFF2-40B4-BE49-F238E27FC236}">
                <a16:creationId xmlns="" xmlns:a16="http://schemas.microsoft.com/office/drawing/2014/main" id="{A3F485F0-EC57-4542-86F2-8A4C27F73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8417" y="3274325"/>
            <a:ext cx="3825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0" name="Text Box 12">
            <a:extLst>
              <a:ext uri="{FF2B5EF4-FFF2-40B4-BE49-F238E27FC236}">
                <a16:creationId xmlns="" xmlns:a16="http://schemas.microsoft.com/office/drawing/2014/main" id="{2E4847EC-7679-4E13-9AFF-81A63CADA664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8165755" y="3260037"/>
            <a:ext cx="9318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</a:p>
        </p:txBody>
      </p:sp>
      <p:sp>
        <p:nvSpPr>
          <p:cNvPr id="41" name="Text Box 13">
            <a:extLst>
              <a:ext uri="{FF2B5EF4-FFF2-40B4-BE49-F238E27FC236}">
                <a16:creationId xmlns="" xmlns:a16="http://schemas.microsoft.com/office/drawing/2014/main" id="{ECD334AF-D78E-49E5-AD68-74B798F36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0617" y="3731525"/>
            <a:ext cx="152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giây</a:t>
            </a:r>
          </a:p>
        </p:txBody>
      </p:sp>
      <p:sp>
        <p:nvSpPr>
          <p:cNvPr id="42" name="Text Box 14">
            <a:extLst>
              <a:ext uri="{FF2B5EF4-FFF2-40B4-BE49-F238E27FC236}">
                <a16:creationId xmlns="" xmlns:a16="http://schemas.microsoft.com/office/drawing/2014/main" id="{87284B57-2D8F-4C24-A9D0-013B42994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9017" y="3274325"/>
            <a:ext cx="762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3" name="Text Box 16">
            <a:extLst>
              <a:ext uri="{FF2B5EF4-FFF2-40B4-BE49-F238E27FC236}">
                <a16:creationId xmlns="" xmlns:a16="http://schemas.microsoft.com/office/drawing/2014/main" id="{26EAFBFE-EBC2-4ACE-BD42-E4CBDEDF0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6217" y="3261625"/>
            <a:ext cx="1066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</a:p>
        </p:txBody>
      </p:sp>
      <p:sp>
        <p:nvSpPr>
          <p:cNvPr id="44" name="Text Box 15">
            <a:extLst>
              <a:ext uri="{FF2B5EF4-FFF2-40B4-BE49-F238E27FC236}">
                <a16:creationId xmlns="" xmlns:a16="http://schemas.microsoft.com/office/drawing/2014/main" id="{9E07E96E-9CBC-4484-89B5-58C6A915E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0617" y="4112525"/>
            <a:ext cx="762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</a:p>
        </p:txBody>
      </p:sp>
      <p:sp>
        <p:nvSpPr>
          <p:cNvPr id="45" name="Text Box 17">
            <a:extLst>
              <a:ext uri="{FF2B5EF4-FFF2-40B4-BE49-F238E27FC236}">
                <a16:creationId xmlns="" xmlns:a16="http://schemas.microsoft.com/office/drawing/2014/main" id="{5D23E0E5-4A53-40E4-8172-A29E27F39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1416" y="4539562"/>
            <a:ext cx="69805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42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3 =  14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7" name="Text Box 15">
            <a:extLst>
              <a:ext uri="{FF2B5EF4-FFF2-40B4-BE49-F238E27FC236}">
                <a16:creationId xmlns="" xmlns:a16="http://schemas.microsoft.com/office/drawing/2014/main" id="{6A5F3C83-3B83-4971-984D-9FA986FE4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0017" y="3717237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8" name="Text Box 7">
            <a:extLst>
              <a:ext uri="{FF2B5EF4-FFF2-40B4-BE49-F238E27FC236}">
                <a16:creationId xmlns="" xmlns:a16="http://schemas.microsoft.com/office/drawing/2014/main" id="{EBA165ED-3836-43B2-813D-F4F96E162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66" y="5471596"/>
            <a:ext cx="1001032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 Chia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chia. Sau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kèm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thương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B30A5EC-4A28-49A0-98DE-901AA762D85B}"/>
              </a:ext>
            </a:extLst>
          </p:cNvPr>
          <p:cNvSpPr txBox="1"/>
          <p:nvPr/>
        </p:nvSpPr>
        <p:spPr>
          <a:xfrm>
            <a:off x="261361" y="5005656"/>
            <a:ext cx="90428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Ở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1, ta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?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5495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7" grpId="0"/>
      <p:bldP spid="18" grpId="0"/>
      <p:bldP spid="23" grpId="0"/>
      <p:bldP spid="29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7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9">
            <a:extLst>
              <a:ext uri="{FF2B5EF4-FFF2-40B4-BE49-F238E27FC236}">
                <a16:creationId xmlns="" xmlns:a16="http://schemas.microsoft.com/office/drawing/2014/main" id="{41154DC8-594E-4488-AB98-E86BCBE13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3087" y="1309688"/>
            <a:ext cx="1828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Tóm tắt:</a:t>
            </a:r>
            <a:endParaRPr lang="en-US" altLang="en-US" sz="28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Text Box 10">
            <a:extLst>
              <a:ext uri="{FF2B5EF4-FFF2-40B4-BE49-F238E27FC236}">
                <a16:creationId xmlns="" xmlns:a16="http://schemas.microsoft.com/office/drawing/2014/main" id="{EE6CDE74-9DB6-4D1B-A9EC-7C51B5124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800" y="1828800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4 vòng : 7 giờ 40 phút</a:t>
            </a:r>
          </a:p>
        </p:txBody>
      </p:sp>
      <p:sp>
        <p:nvSpPr>
          <p:cNvPr id="21" name="Text Box 11">
            <a:extLst>
              <a:ext uri="{FF2B5EF4-FFF2-40B4-BE49-F238E27FC236}">
                <a16:creationId xmlns="" xmlns:a16="http://schemas.microsoft.com/office/drawing/2014/main" id="{3090FA08-AEFC-4951-9DDA-E3F779AE7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462" y="2286000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1 vòng: …thời gian ? </a:t>
            </a:r>
          </a:p>
        </p:txBody>
      </p:sp>
      <p:sp>
        <p:nvSpPr>
          <p:cNvPr id="22" name="Text Box 12">
            <a:extLst>
              <a:ext uri="{FF2B5EF4-FFF2-40B4-BE49-F238E27FC236}">
                <a16:creationId xmlns="" xmlns:a16="http://schemas.microsoft.com/office/drawing/2014/main" id="{7617784E-AF5E-49DB-8BDD-71C398B48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200" y="1143000"/>
            <a:ext cx="435768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FF3300"/>
                </a:solidFill>
                <a:latin typeface="Times New Roman" panose="02020603050405020304" pitchFamily="18" charset="0"/>
              </a:rPr>
              <a:t>Ta phải thực hiện phép chia:</a:t>
            </a:r>
          </a:p>
        </p:txBody>
      </p:sp>
      <p:sp>
        <p:nvSpPr>
          <p:cNvPr id="24" name="Line 13">
            <a:extLst>
              <a:ext uri="{FF2B5EF4-FFF2-40B4-BE49-F238E27FC236}">
                <a16:creationId xmlns="" xmlns:a16="http://schemas.microsoft.com/office/drawing/2014/main" id="{D405CAAB-B099-4C4A-9631-AFCF89B995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21085" y="1272210"/>
            <a:ext cx="2" cy="34488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ext Box 14">
            <a:extLst>
              <a:ext uri="{FF2B5EF4-FFF2-40B4-BE49-F238E27FC236}">
                <a16:creationId xmlns="" xmlns:a16="http://schemas.microsoft.com/office/drawing/2014/main" id="{F9B20FB4-7A17-4E13-A8E3-0CD5A2B0D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3087" y="1524000"/>
            <a:ext cx="3505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0000FF"/>
                </a:solidFill>
                <a:latin typeface="Times New Roman" panose="02020603050405020304" pitchFamily="18" charset="0"/>
              </a:rPr>
              <a:t>7 giờ 40 phút : 4 = ?</a:t>
            </a:r>
          </a:p>
        </p:txBody>
      </p:sp>
      <p:sp>
        <p:nvSpPr>
          <p:cNvPr id="26" name="Text Box 15">
            <a:extLst>
              <a:ext uri="{FF2B5EF4-FFF2-40B4-BE49-F238E27FC236}">
                <a16:creationId xmlns="" xmlns:a16="http://schemas.microsoft.com/office/drawing/2014/main" id="{643E0752-E483-4D7F-ABC6-FAB953755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2062" y="1905000"/>
            <a:ext cx="4876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FF3300"/>
                </a:solidFill>
                <a:latin typeface="Times New Roman" panose="02020603050405020304" pitchFamily="18" charset="0"/>
              </a:rPr>
              <a:t>Ta đặt tính rồi tính như sau:</a:t>
            </a:r>
          </a:p>
        </p:txBody>
      </p:sp>
      <p:sp>
        <p:nvSpPr>
          <p:cNvPr id="27" name="Text Box 16">
            <a:extLst>
              <a:ext uri="{FF2B5EF4-FFF2-40B4-BE49-F238E27FC236}">
                <a16:creationId xmlns="" xmlns:a16="http://schemas.microsoft.com/office/drawing/2014/main" id="{FF400429-420B-4288-BEBA-E845CE127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9687" y="2438400"/>
            <a:ext cx="243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7 giờ   40 phút</a:t>
            </a:r>
          </a:p>
        </p:txBody>
      </p:sp>
      <p:sp>
        <p:nvSpPr>
          <p:cNvPr id="28" name="Text Box 19">
            <a:extLst>
              <a:ext uri="{FF2B5EF4-FFF2-40B4-BE49-F238E27FC236}">
                <a16:creationId xmlns="" xmlns:a16="http://schemas.microsoft.com/office/drawing/2014/main" id="{7B763E58-E942-4EAC-AC93-95DA4571F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9687" y="2895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36" name="Line 6">
            <a:extLst>
              <a:ext uri="{FF2B5EF4-FFF2-40B4-BE49-F238E27FC236}">
                <a16:creationId xmlns="" xmlns:a16="http://schemas.microsoft.com/office/drawing/2014/main" id="{0818BD47-EE0A-4392-9CA1-6B0EAC7EB66C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0487" y="2362200"/>
            <a:ext cx="0" cy="1371600"/>
          </a:xfrm>
          <a:prstGeom prst="line">
            <a:avLst/>
          </a:prstGeom>
          <a:noFill/>
          <a:ln w="1905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7">
            <a:extLst>
              <a:ext uri="{FF2B5EF4-FFF2-40B4-BE49-F238E27FC236}">
                <a16:creationId xmlns="" xmlns:a16="http://schemas.microsoft.com/office/drawing/2014/main" id="{7076755E-7313-4DC1-A0D6-6D9093072DFC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0487" y="2819400"/>
            <a:ext cx="23622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Text Box 8">
            <a:extLst>
              <a:ext uri="{FF2B5EF4-FFF2-40B4-BE49-F238E27FC236}">
                <a16:creationId xmlns="" xmlns:a16="http://schemas.microsoft.com/office/drawing/2014/main" id="{A2AB16C1-305B-4C92-9536-56BC07DAD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487" y="2376488"/>
            <a:ext cx="914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9" name="Text Box 9">
            <a:extLst>
              <a:ext uri="{FF2B5EF4-FFF2-40B4-BE49-F238E27FC236}">
                <a16:creationId xmlns="" xmlns:a16="http://schemas.microsoft.com/office/drawing/2014/main" id="{FDCAEA40-CBCC-4A3F-9981-EBB3727A7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287" y="2757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0" name="Text Box 10">
            <a:extLst>
              <a:ext uri="{FF2B5EF4-FFF2-40B4-BE49-F238E27FC236}">
                <a16:creationId xmlns="" xmlns:a16="http://schemas.microsoft.com/office/drawing/2014/main" id="{AD5EC74B-6788-4AAC-90AB-DA9E64DD1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8287" y="28194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</a:p>
        </p:txBody>
      </p:sp>
      <p:sp>
        <p:nvSpPr>
          <p:cNvPr id="41" name="Text Box 12">
            <a:extLst>
              <a:ext uri="{FF2B5EF4-FFF2-40B4-BE49-F238E27FC236}">
                <a16:creationId xmlns="" xmlns:a16="http://schemas.microsoft.com/office/drawing/2014/main" id="{3DC47887-B6FC-4853-AFCC-BD8B643E6840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7692887" y="2743200"/>
            <a:ext cx="9318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</a:p>
        </p:txBody>
      </p:sp>
      <p:sp>
        <p:nvSpPr>
          <p:cNvPr id="42" name="Text Box 13">
            <a:extLst>
              <a:ext uri="{FF2B5EF4-FFF2-40B4-BE49-F238E27FC236}">
                <a16:creationId xmlns="" xmlns:a16="http://schemas.microsoft.com/office/drawing/2014/main" id="{6DFE9910-254B-45E0-886A-0CD9C76D8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2687" y="3290888"/>
            <a:ext cx="152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220 phút</a:t>
            </a:r>
          </a:p>
        </p:txBody>
      </p:sp>
      <p:sp>
        <p:nvSpPr>
          <p:cNvPr id="43" name="Text Box 14">
            <a:extLst>
              <a:ext uri="{FF2B5EF4-FFF2-40B4-BE49-F238E27FC236}">
                <a16:creationId xmlns="" xmlns:a16="http://schemas.microsoft.com/office/drawing/2014/main" id="{C43BFF40-655A-4E9E-A94E-737841150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6287" y="2757488"/>
            <a:ext cx="762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4" name="Text Box 16">
            <a:extLst>
              <a:ext uri="{FF2B5EF4-FFF2-40B4-BE49-F238E27FC236}">
                <a16:creationId xmlns="" xmlns:a16="http://schemas.microsoft.com/office/drawing/2014/main" id="{6773227B-F904-4C1A-8118-552153706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3487" y="2706688"/>
            <a:ext cx="1066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</a:p>
        </p:txBody>
      </p:sp>
      <p:sp>
        <p:nvSpPr>
          <p:cNvPr id="45" name="Text Box 15">
            <a:extLst>
              <a:ext uri="{FF2B5EF4-FFF2-40B4-BE49-F238E27FC236}">
                <a16:creationId xmlns="" xmlns:a16="http://schemas.microsoft.com/office/drawing/2014/main" id="{DE2B4066-6573-4540-91C6-209B5145D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5087" y="3595688"/>
            <a:ext cx="304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6" name="Text Box 17">
            <a:extLst>
              <a:ext uri="{FF2B5EF4-FFF2-40B4-BE49-F238E27FC236}">
                <a16:creationId xmlns="" xmlns:a16="http://schemas.microsoft.com/office/drawing/2014/main" id="{22690169-3EE1-4E1F-AC58-757E4C441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1086" y="4281488"/>
            <a:ext cx="63312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7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4 =  1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55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7" name="Text Box 8">
            <a:extLst>
              <a:ext uri="{FF2B5EF4-FFF2-40B4-BE49-F238E27FC236}">
                <a16:creationId xmlns="" xmlns:a16="http://schemas.microsoft.com/office/drawing/2014/main" id="{2EF2F493-D6D2-495F-8A77-BE5EEE915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0309" y="163503"/>
            <a:ext cx="1101255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2: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vệ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quay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xung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quanh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4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vòng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7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40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vệ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quay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xung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quanh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1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vòng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bao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lâu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52" name="Text Box 10">
            <a:extLst>
              <a:ext uri="{FF2B5EF4-FFF2-40B4-BE49-F238E27FC236}">
                <a16:creationId xmlns="" xmlns:a16="http://schemas.microsoft.com/office/drawing/2014/main" id="{D5F79D60-FF41-481B-9A59-DE8EB67B5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7887" y="2819400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180 phút</a:t>
            </a:r>
          </a:p>
        </p:txBody>
      </p:sp>
      <p:sp>
        <p:nvSpPr>
          <p:cNvPr id="53" name="Line 7">
            <a:extLst>
              <a:ext uri="{FF2B5EF4-FFF2-40B4-BE49-F238E27FC236}">
                <a16:creationId xmlns="" xmlns:a16="http://schemas.microsoft.com/office/drawing/2014/main" id="{D8300767-C256-44F6-99F9-D9143D5E1DD6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5887" y="3352800"/>
            <a:ext cx="23622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Text Box 14">
            <a:extLst>
              <a:ext uri="{FF2B5EF4-FFF2-40B4-BE49-F238E27FC236}">
                <a16:creationId xmlns="" xmlns:a16="http://schemas.microsoft.com/office/drawing/2014/main" id="{5162875F-B675-499D-8D0F-D01693F32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487" y="2768600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5" name="Text Box 14">
            <a:extLst>
              <a:ext uri="{FF2B5EF4-FFF2-40B4-BE49-F238E27FC236}">
                <a16:creationId xmlns="" xmlns:a16="http://schemas.microsoft.com/office/drawing/2014/main" id="{56194909-DAFB-4C10-A679-84F0335E6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5587" y="3976688"/>
            <a:ext cx="762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6" name="Text Box 15">
            <a:extLst>
              <a:ext uri="{FF2B5EF4-FFF2-40B4-BE49-F238E27FC236}">
                <a16:creationId xmlns="" xmlns:a16="http://schemas.microsoft.com/office/drawing/2014/main" id="{30231EB0-727F-4472-8F02-EE897BCE8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0987" y="3594100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7" name="Text Box 6">
            <a:extLst>
              <a:ext uri="{FF2B5EF4-FFF2-40B4-BE49-F238E27FC236}">
                <a16:creationId xmlns="" xmlns:a16="http://schemas.microsoft.com/office/drawing/2014/main" id="{AA2307B6-0B00-4178-8242-2A1005705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82" y="5251058"/>
            <a:ext cx="98320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Ở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59" name="Text Box 6">
            <a:extLst>
              <a:ext uri="{FF2B5EF4-FFF2-40B4-BE49-F238E27FC236}">
                <a16:creationId xmlns="" xmlns:a16="http://schemas.microsoft.com/office/drawing/2014/main" id="{4B0753DA-F54C-4859-AF09-75F40A8BA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925" y="5730944"/>
            <a:ext cx="983200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ta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sang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tục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chia.</a:t>
            </a:r>
          </a:p>
        </p:txBody>
      </p:sp>
    </p:spTree>
    <p:extLst>
      <p:ext uri="{BB962C8B-B14F-4D97-AF65-F5344CB8AC3E}">
        <p14:creationId xmlns:p14="http://schemas.microsoft.com/office/powerpoint/2010/main" val="166050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5" grpId="0"/>
      <p:bldP spid="26" grpId="0"/>
      <p:bldP spid="27" grpId="0"/>
      <p:bldP spid="28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52" grpId="0"/>
      <p:bldP spid="54" grpId="0"/>
      <p:bldP spid="55" grpId="0"/>
      <p:bldP spid="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6">
            <a:extLst>
              <a:ext uri="{FF2B5EF4-FFF2-40B4-BE49-F238E27FC236}">
                <a16:creationId xmlns="" xmlns:a16="http://schemas.microsoft.com/office/drawing/2014/main" id="{0925624C-FC32-454E-8FF0-714DC3655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514" y="2521059"/>
            <a:ext cx="10058399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Khi chia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ta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chia. Sau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kèm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thương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Nếu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ta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sang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liền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kề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7CFB505-5332-4A03-889B-D056488CAABE}"/>
              </a:ext>
            </a:extLst>
          </p:cNvPr>
          <p:cNvSpPr txBox="1"/>
          <p:nvPr/>
        </p:nvSpPr>
        <p:spPr>
          <a:xfrm>
            <a:off x="1222514" y="1113183"/>
            <a:ext cx="102373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Qua 2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32599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233566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8800" b="1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8969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DA3A9A1C-DD74-4FD7-B642-7D5E631F3021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01.20.0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893</TotalTime>
  <Words>882</Words>
  <Application>Microsoft Office PowerPoint</Application>
  <PresentationFormat>Widescreen</PresentationFormat>
  <Paragraphs>173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#9Slide03 BoosterNextFYBlack</vt:lpstr>
      <vt:lpstr>Arial</vt:lpstr>
      <vt:lpstr>Calibri</vt:lpstr>
      <vt:lpstr>inpin heiti</vt:lpstr>
      <vt:lpstr>Patrick Hand</vt:lpstr>
      <vt:lpstr>Roboto</vt:lpstr>
      <vt:lpstr>Times New Roman</vt:lpstr>
      <vt:lpstr>1_Office Theme</vt:lpstr>
      <vt:lpstr>KHỞI ĐỘNG</vt:lpstr>
      <vt:lpstr>PowerPoint Presentation</vt:lpstr>
      <vt:lpstr>TOÁN 5 CHIA SỐ ĐO THỜI GIAN VỚI MỘT SỐ</vt:lpstr>
      <vt:lpstr>YÊU CẦU CẦN ĐẠT</vt:lpstr>
      <vt:lpstr>KHÁM PHÁ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01.20.05</dc:title>
  <dc:creator>WIN7</dc:creator>
  <cp:lastModifiedBy>Admin</cp:lastModifiedBy>
  <cp:revision>189</cp:revision>
  <dcterms:created xsi:type="dcterms:W3CDTF">2017-08-18T03:02:00Z</dcterms:created>
  <dcterms:modified xsi:type="dcterms:W3CDTF">2022-03-13T09:33:34Z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